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7" r:id="rId2"/>
    <p:sldId id="273" r:id="rId3"/>
    <p:sldId id="277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EC1"/>
    <a:srgbClr val="009082"/>
    <a:srgbClr val="005E54"/>
    <a:srgbClr val="003B35"/>
    <a:srgbClr val="522284"/>
    <a:srgbClr val="59268F"/>
    <a:srgbClr val="692FA8"/>
    <a:srgbClr val="CCBFD6"/>
    <a:srgbClr val="E2D5FF"/>
    <a:srgbClr val="F2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2"/>
    <p:restoredTop sz="87378"/>
  </p:normalViewPr>
  <p:slideViewPr>
    <p:cSldViewPr snapToGrid="0" snapToObjects="1">
      <p:cViewPr varScale="1">
        <p:scale>
          <a:sx n="87" d="100"/>
          <a:sy n="87" d="100"/>
        </p:scale>
        <p:origin x="664" y="192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7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993388-7A2C-254E-BD88-76BC78635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/>
              <a:t>Ch.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033AA-1B5E-9848-B92E-E81AD001B9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1C18E-EA72-6642-B014-54F49F13934A}" type="datetime1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F3354-6F83-DA4E-AEB5-7D7D975B9A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b="1"/>
              <a:t>Spanish Basic - Ch. 3 - Weather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DDAEC-3250-194A-AF62-41019B3D9C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E69BF-5350-D444-81D2-FBEC30B28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140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Ch.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8A6FD-F81C-4A44-8C1A-9FC0A51AA6E7}" type="datetime1">
              <a:rPr lang="en-US" smtClean="0"/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Spanish Basic - Ch. 3 - Weather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A3EA2-3F6F-A44B-95BE-D8BBC8A4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32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00FE71A-333E-274E-A37C-2FD14180BBA3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3 - Weather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EF81C1-3CEF-5545-9D64-32514D2EF93D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3 - Weather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4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EF81C1-3CEF-5545-9D64-32514D2EF93D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3 - Weather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EF81C1-3CEF-5545-9D64-32514D2EF93D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3 - Weather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EF81C1-3CEF-5545-9D64-32514D2EF93D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3 - Weather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7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EF81C1-3CEF-5545-9D64-32514D2EF93D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3 - Weather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EF81C1-3CEF-5545-9D64-32514D2EF93D}" type="datetime1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Basic - Ch. 3 - Weather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0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7DCEC1"/>
            </a:gs>
            <a:gs pos="39000">
              <a:srgbClr val="009082"/>
            </a:gs>
            <a:gs pos="100000">
              <a:srgbClr val="005E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6617" y="-185612"/>
            <a:ext cx="9577234" cy="2689099"/>
          </a:xfrm>
          <a:solidFill>
            <a:srgbClr val="005E54"/>
          </a:solidFill>
        </p:spPr>
        <p:txBody>
          <a:bodyPr anchor="ctr" anchorCtr="1">
            <a:normAutofit/>
          </a:bodyPr>
          <a:lstStyle>
            <a:lvl1pPr algn="ctr">
              <a:defRPr sz="7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871" y="3314753"/>
            <a:ext cx="6975987" cy="2451866"/>
          </a:xfrm>
        </p:spPr>
        <p:txBody>
          <a:bodyPr>
            <a:normAutofit/>
          </a:bodyPr>
          <a:lstStyle>
            <a:lvl1pPr marL="0" indent="0" algn="ctr">
              <a:buNone/>
              <a:defRPr sz="5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0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8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73" y="-118872"/>
            <a:ext cx="9500616" cy="137160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29" y="1371600"/>
            <a:ext cx="8804787" cy="5324167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400"/>
            </a:lvl3pPr>
            <a:lvl4pPr>
              <a:defRPr sz="30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06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1505" y="-266545"/>
            <a:ext cx="9591981" cy="25350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050" y="2848080"/>
            <a:ext cx="6676563" cy="230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68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73" y="-117986"/>
            <a:ext cx="9500616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87" y="1445342"/>
            <a:ext cx="4396863" cy="5279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445342"/>
            <a:ext cx="4396863" cy="5279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9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735" y="-147484"/>
            <a:ext cx="9500616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73" y="-117986"/>
            <a:ext cx="949796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3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9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DCEC1"/>
            </a:gs>
            <a:gs pos="39000">
              <a:srgbClr val="009082"/>
            </a:gs>
            <a:gs pos="100000">
              <a:srgbClr val="005E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35973" y="-117986"/>
            <a:ext cx="9497960" cy="1764224"/>
          </a:xfrm>
          <a:prstGeom prst="rect">
            <a:avLst/>
          </a:prstGeom>
          <a:solidFill>
            <a:srgbClr val="005E54"/>
          </a:solidFill>
          <a:ln w="476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860D-1786-004A-86B6-AA069D6C834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E09C-CBF2-3943-9088-C4A15A624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b="1" dirty="0" err="1"/>
              <a:t>Capítulo</a:t>
            </a:r>
            <a:r>
              <a:rPr lang="en-US" sz="7000" b="1" dirty="0"/>
              <a:t>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AE15A-555E-0248-A1BD-002210D71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El </a:t>
            </a:r>
            <a:r>
              <a:rPr lang="en-US" sz="5000" b="1" dirty="0" err="1"/>
              <a:t>tiempo</a:t>
            </a:r>
            <a:endParaRPr lang="en-US" sz="5000" b="1" dirty="0"/>
          </a:p>
          <a:p>
            <a:r>
              <a:rPr lang="en-US" i="1" dirty="0"/>
              <a:t>The weather</a:t>
            </a:r>
            <a:endParaRPr lang="en-US" sz="5000" b="1" i="1" dirty="0"/>
          </a:p>
        </p:txBody>
      </p:sp>
    </p:spTree>
    <p:extLst>
      <p:ext uri="{BB962C8B-B14F-4D97-AF65-F5344CB8AC3E}">
        <p14:creationId xmlns:p14="http://schemas.microsoft.com/office/powerpoint/2010/main" val="103087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about the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en-US" b="1" u="sng" dirty="0"/>
              <a:t>In Spain:</a:t>
            </a:r>
          </a:p>
          <a:p>
            <a:pPr>
              <a:buNone/>
            </a:pPr>
            <a:r>
              <a:rPr lang="en-US" altLang="en-US" b="1" dirty="0"/>
              <a:t>*¿</a:t>
            </a:r>
            <a:r>
              <a:rPr lang="en-US" altLang="en-US" b="1" dirty="0" err="1"/>
              <a:t>Qu</a:t>
            </a:r>
            <a:r>
              <a:rPr lang="en-US" altLang="ja-JP" b="1" dirty="0" err="1"/>
              <a:t>é</a:t>
            </a:r>
            <a:r>
              <a:rPr lang="en-US" altLang="ja-JP" b="1" dirty="0"/>
              <a:t> </a:t>
            </a:r>
            <a:r>
              <a:rPr lang="en-US" altLang="ja-JP" b="1" dirty="0" err="1"/>
              <a:t>tiempo</a:t>
            </a:r>
            <a:r>
              <a:rPr lang="en-US" altLang="ja-JP" b="1" dirty="0"/>
              <a:t> </a:t>
            </a:r>
            <a:r>
              <a:rPr lang="en-US" altLang="ja-JP" b="1" dirty="0" err="1"/>
              <a:t>hace</a:t>
            </a:r>
            <a:r>
              <a:rPr lang="en-US" altLang="ja-JP" b="1" dirty="0"/>
              <a:t>?</a:t>
            </a:r>
            <a:endParaRPr lang="en-US" altLang="ja-JP" dirty="0"/>
          </a:p>
          <a:p>
            <a:pPr>
              <a:spcAft>
                <a:spcPts val="3600"/>
              </a:spcAft>
              <a:buNone/>
            </a:pPr>
            <a:r>
              <a:rPr lang="en-US" altLang="ja-JP" dirty="0"/>
              <a:t>	</a:t>
            </a:r>
            <a:r>
              <a:rPr lang="en-US" altLang="ja-JP" i="1" dirty="0"/>
              <a:t>(What’s the weather?)</a:t>
            </a:r>
          </a:p>
          <a:p>
            <a:pPr>
              <a:buNone/>
            </a:pPr>
            <a:r>
              <a:rPr lang="en-US" altLang="ja-JP" b="1" u="sng" dirty="0"/>
              <a:t>In Latin America:</a:t>
            </a:r>
          </a:p>
          <a:p>
            <a:pPr>
              <a:buNone/>
            </a:pPr>
            <a:r>
              <a:rPr lang="en-US" altLang="ja-JP" b="1" dirty="0"/>
              <a:t>¿</a:t>
            </a:r>
            <a:r>
              <a:rPr lang="en-US" altLang="ja-JP" b="1" dirty="0" err="1"/>
              <a:t>Cómo</a:t>
            </a:r>
            <a:r>
              <a:rPr lang="en-US" altLang="ja-JP" b="1" dirty="0"/>
              <a:t> </a:t>
            </a:r>
            <a:r>
              <a:rPr lang="en-US" altLang="ja-JP" b="1" dirty="0" err="1"/>
              <a:t>está</a:t>
            </a:r>
            <a:r>
              <a:rPr lang="en-US" altLang="ja-JP" b="1" dirty="0"/>
              <a:t> el </a:t>
            </a:r>
            <a:r>
              <a:rPr lang="en-US" altLang="ja-JP" b="1" dirty="0" err="1"/>
              <a:t>clima</a:t>
            </a:r>
            <a:r>
              <a:rPr lang="en-US" altLang="ja-JP" b="1" dirty="0"/>
              <a:t>?</a:t>
            </a:r>
          </a:p>
          <a:p>
            <a:pPr>
              <a:buNone/>
            </a:pPr>
            <a:r>
              <a:rPr lang="en-US" altLang="ja-JP" i="1" dirty="0"/>
              <a:t>   (What’s the weather?)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1A11D-FEAA-A941-A2B9-AA2686B175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3671" y="3024033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1925" lvl="1">
              <a:spcAft>
                <a:spcPts val="1200"/>
              </a:spcAft>
            </a:pPr>
            <a:r>
              <a:rPr lang="en-US" altLang="ja-JP" sz="4000" b="1" u="sng" dirty="0">
                <a:latin typeface="Century Gothic" charset="0"/>
                <a:ea typeface="Osaka" charset="0"/>
                <a:cs typeface="Osaka" charset="0"/>
              </a:rPr>
              <a:t>General Conditions:</a:t>
            </a: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buen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tiempo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>
              <a:spcAft>
                <a:spcPts val="2400"/>
              </a:spcAft>
            </a:pP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(It’s good weather.)</a:t>
            </a:r>
            <a:endParaRPr lang="en-US" altLang="ja-JP" sz="3600" dirty="0">
              <a:latin typeface="Century Gothic" charset="0"/>
              <a:ea typeface="Osaka" charset="0"/>
              <a:cs typeface="Osaka" charset="0"/>
            </a:endParaRP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mal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tiempo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>
              <a:spcAft>
                <a:spcPts val="2400"/>
              </a:spcAft>
            </a:pP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(It’s bad weather.)</a:t>
            </a: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La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temperatura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es de ___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grados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/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(The temperature is ___ degrees.)</a:t>
            </a:r>
          </a:p>
        </p:txBody>
      </p:sp>
    </p:spTree>
    <p:extLst>
      <p:ext uri="{BB962C8B-B14F-4D97-AF65-F5344CB8AC3E}">
        <p14:creationId xmlns:p14="http://schemas.microsoft.com/office/powerpoint/2010/main" val="6084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1925" lvl="1">
              <a:spcAft>
                <a:spcPts val="1200"/>
              </a:spcAft>
            </a:pPr>
            <a:r>
              <a:rPr lang="en-US" altLang="ja-JP" sz="4000" b="1" u="sng" dirty="0">
                <a:latin typeface="Century Gothic" charset="0"/>
                <a:ea typeface="Osaka" charset="0"/>
                <a:cs typeface="Osaka" charset="0"/>
              </a:rPr>
              <a:t>Temperatures:</a:t>
            </a: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calor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>
              <a:spcAft>
                <a:spcPts val="2400"/>
              </a:spcAft>
            </a:pP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(It’s hot.)</a:t>
            </a:r>
            <a:endParaRPr lang="en-US" altLang="ja-JP" sz="3600" dirty="0">
              <a:latin typeface="Century Gothic" charset="0"/>
              <a:ea typeface="Osaka" charset="0"/>
              <a:cs typeface="Osaka" charset="0"/>
            </a:endParaRP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fresco.</a:t>
            </a:r>
          </a:p>
          <a:p>
            <a:pPr marL="1211263" lvl="2">
              <a:spcAft>
                <a:spcPts val="2400"/>
              </a:spcAft>
            </a:pP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It’s cool (temperature.)</a:t>
            </a: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frío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/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(It’s cold.)</a:t>
            </a:r>
            <a:endParaRPr lang="en-US" altLang="ja-JP" sz="3600" dirty="0">
              <a:latin typeface="Century Gothic" charset="0"/>
              <a:ea typeface="Osaka" charset="0"/>
              <a:cs typeface="Osaka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2C179B-3B3D-C346-9AA9-FCCFCB604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293"/>
          <a:stretch/>
        </p:blipFill>
        <p:spPr>
          <a:xfrm>
            <a:off x="4239117" y="1778000"/>
            <a:ext cx="442951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FE00D5-9050-E645-92A4-E74E42F68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6400"/>
            <a:ext cx="1608667" cy="1608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9C4667-918F-C24F-85BD-EA5CF01D3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025" l="9434" r="89308">
                        <a14:foregroundMark x1="50314" y1="21698" x2="50314" y2="21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5105400"/>
            <a:ext cx="543983" cy="1087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08B28C-7889-EF41-9833-BD3E2381F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5029200"/>
            <a:ext cx="1267418" cy="11322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A70649-6C43-9146-8FCB-EEABE0B5FD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3886200"/>
            <a:ext cx="973619" cy="891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EB7E09-A7A7-794B-8179-F43EF68CD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8293"/>
          <a:stretch/>
        </p:blipFill>
        <p:spPr>
          <a:xfrm>
            <a:off x="6643443" y="3532899"/>
            <a:ext cx="442951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1925" lvl="1">
              <a:spcAft>
                <a:spcPts val="1200"/>
              </a:spcAft>
            </a:pPr>
            <a:r>
              <a:rPr lang="en-US" altLang="ja-JP" sz="4000" b="1" u="sng" dirty="0">
                <a:latin typeface="Century Gothic" charset="0"/>
                <a:ea typeface="Osaka" charset="0"/>
                <a:cs typeface="Osaka" charset="0"/>
              </a:rPr>
              <a:t>Conditions:</a:t>
            </a: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sol. // Hay sol.</a:t>
            </a:r>
          </a:p>
          <a:p>
            <a:pPr marL="1211263" lvl="2">
              <a:spcAft>
                <a:spcPts val="2400"/>
              </a:spcAft>
            </a:pP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(It’s sunny.)</a:t>
            </a:r>
            <a:endParaRPr lang="en-US" altLang="ja-JP" sz="3600" dirty="0">
              <a:latin typeface="Century Gothic" charset="0"/>
              <a:ea typeface="Osaka" charset="0"/>
              <a:cs typeface="Osaka" charset="0"/>
            </a:endParaRP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viento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>
              <a:spcAft>
                <a:spcPts val="2400"/>
              </a:spcAft>
            </a:pP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(It’s windy.)</a:t>
            </a: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Hay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nubes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 //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Está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nublado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/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(It’s cloudy.)</a:t>
            </a:r>
            <a:endParaRPr lang="en-US" altLang="ja-JP" sz="3600" dirty="0">
              <a:latin typeface="Century Gothic" charset="0"/>
              <a:ea typeface="Osaka" charset="0"/>
              <a:cs typeface="Osak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57AB53-E3C9-5246-BF1E-DA2683FDE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19200"/>
            <a:ext cx="1648883" cy="164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A7C27E-E1CF-E247-8C97-CFA5D4103F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1000" y="2895600"/>
            <a:ext cx="1186608" cy="1889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8DA165-38A4-FB44-AA19-BEE48D2A3D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5181600"/>
            <a:ext cx="2279650" cy="15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1925" lvl="1">
              <a:spcAft>
                <a:spcPts val="1200"/>
              </a:spcAft>
            </a:pPr>
            <a:r>
              <a:rPr lang="en-US" altLang="ja-JP" sz="4000" b="1" u="sng" dirty="0">
                <a:latin typeface="Century Gothic" charset="0"/>
                <a:ea typeface="Osaka" charset="0"/>
                <a:cs typeface="Osaka" charset="0"/>
              </a:rPr>
              <a:t>Conditions:</a:t>
            </a: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Llueve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 // Hay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lluvia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>
              <a:spcAft>
                <a:spcPts val="2400"/>
              </a:spcAft>
            </a:pP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(It’s raining. // There is rain.)</a:t>
            </a:r>
            <a:endParaRPr lang="en-US" altLang="ja-JP" sz="3600" dirty="0">
              <a:latin typeface="Century Gothic" charset="0"/>
              <a:ea typeface="Osaka" charset="0"/>
              <a:cs typeface="Osaka" charset="0"/>
            </a:endParaRPr>
          </a:p>
          <a:p>
            <a:pPr marL="1028700" lvl="1" indent="-571500">
              <a:spcAft>
                <a:spcPts val="1200"/>
              </a:spcAft>
              <a:buFont typeface="Wingdings" charset="2"/>
              <a:buChar char=""/>
            </a:pP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Nieva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 // Hay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nieve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>
              <a:spcAft>
                <a:spcPts val="2400"/>
              </a:spcAft>
            </a:pP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(It’s snowing. // There is snow.)</a:t>
            </a: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Está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parcialmente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nublado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/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(It’s partly cloudy.)</a:t>
            </a:r>
            <a:endParaRPr lang="en-US" altLang="ja-JP" sz="3600" dirty="0">
              <a:latin typeface="Century Gothic" charset="0"/>
              <a:ea typeface="Osaka" charset="0"/>
              <a:cs typeface="Osak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1CD9B-5CA2-DF40-AA3D-7EC65BAC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3303" y="1305775"/>
            <a:ext cx="2368245" cy="1676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DC831-3043-324C-A22D-F0F72B7191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5235677"/>
            <a:ext cx="2161644" cy="1502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7573C7-AB80-CB44-AF30-4DD33664EF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8115" y="3429000"/>
            <a:ext cx="910168" cy="8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7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1925" lvl="1">
              <a:spcAft>
                <a:spcPts val="1200"/>
              </a:spcAft>
            </a:pPr>
            <a:r>
              <a:rPr lang="en-US" altLang="ja-JP" sz="4000" b="1" u="sng" dirty="0">
                <a:latin typeface="Century Gothic" charset="0"/>
                <a:ea typeface="Osaka" charset="0"/>
                <a:cs typeface="Osaka" charset="0"/>
              </a:rPr>
              <a:t>Conditions:</a:t>
            </a: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Hay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luna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>
              <a:spcAft>
                <a:spcPts val="4200"/>
              </a:spcAft>
            </a:pP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(There is a moon.)</a:t>
            </a:r>
            <a:endParaRPr lang="en-US" altLang="ja-JP" sz="3600" dirty="0">
              <a:latin typeface="Century Gothic" charset="0"/>
              <a:ea typeface="Osaka" charset="0"/>
              <a:cs typeface="Osaka" charset="0"/>
            </a:endParaRPr>
          </a:p>
          <a:p>
            <a:pPr marL="1028700" lvl="1" indent="-571500">
              <a:buFont typeface="Wingdings" charset="2"/>
              <a:buChar char=""/>
            </a:pP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El sol </a:t>
            </a:r>
            <a:r>
              <a:rPr lang="en-US" altLang="ja-JP" b="1" dirty="0" err="1">
                <a:latin typeface="Century Gothic" charset="0"/>
                <a:ea typeface="Osaka" charset="0"/>
                <a:cs typeface="Osaka" charset="0"/>
              </a:rPr>
              <a:t>brilla</a:t>
            </a:r>
            <a:r>
              <a:rPr lang="en-US" altLang="ja-JP" b="1" dirty="0"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>
              <a:spcAft>
                <a:spcPts val="2400"/>
              </a:spcAft>
            </a:pP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(The sun </a:t>
            </a:r>
            <a:r>
              <a:rPr lang="en-US" altLang="ja-JP" sz="3600" i="1">
                <a:latin typeface="Century Gothic" charset="0"/>
                <a:ea typeface="Osaka" charset="0"/>
                <a:cs typeface="Osaka" charset="0"/>
              </a:rPr>
              <a:t>is shining</a:t>
            </a:r>
            <a:r>
              <a:rPr lang="en-US" altLang="ja-JP" sz="3600" i="1" dirty="0">
                <a:latin typeface="Century Gothic" charset="0"/>
                <a:ea typeface="Osaka" charset="0"/>
                <a:cs typeface="Osaka" charset="0"/>
              </a:rPr>
              <a:t>.)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F02D75E-D993-BA42-9D4B-35F949FD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45" y="1957897"/>
            <a:ext cx="1312606" cy="13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1AF45-E76C-AC47-996E-4FE090D14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445" y="3856800"/>
            <a:ext cx="1312606" cy="13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s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ss" id="{4D0900FA-E8ED-9449-9B09-BD88C7EBBC87}" vid="{EB465C24-2072-D54C-85D7-73C27EDCD2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</TotalTime>
  <Words>292</Words>
  <Application>Microsoft Macintosh PowerPoint</Application>
  <PresentationFormat>On-screen Show (4:3)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Franklin Gothic Book</vt:lpstr>
      <vt:lpstr>Franklin Gothic Medium</vt:lpstr>
      <vt:lpstr>Wingdings</vt:lpstr>
      <vt:lpstr>Cross</vt:lpstr>
      <vt:lpstr>Capítulo 3</vt:lpstr>
      <vt:lpstr>Asking about the Weather</vt:lpstr>
      <vt:lpstr>General Weather</vt:lpstr>
      <vt:lpstr>Temperatures</vt:lpstr>
      <vt:lpstr>Weather Conditions</vt:lpstr>
      <vt:lpstr>Weather Conditions</vt:lpstr>
      <vt:lpstr>Weather Conditions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</dc:title>
  <dc:creator>Kristen Cross</dc:creator>
  <cp:lastModifiedBy>Kristen Cross</cp:lastModifiedBy>
  <cp:revision>29</cp:revision>
  <cp:lastPrinted>2019-08-11T14:10:42Z</cp:lastPrinted>
  <dcterms:created xsi:type="dcterms:W3CDTF">2019-08-09T23:25:52Z</dcterms:created>
  <dcterms:modified xsi:type="dcterms:W3CDTF">2020-03-11T17:57:33Z</dcterms:modified>
</cp:coreProperties>
</file>