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 varScale="1">
        <p:scale>
          <a:sx n="99" d="100"/>
          <a:sy n="99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261B17-03D7-1747-AADF-B57DFC745B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50F35-A826-144B-AD5B-E46AF5BDF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8F64B-AA79-0247-A16A-DDD70009B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Ch. 2 - Gustar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2F070-CB7A-8744-94A3-C83C5F8AFE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50D58C-A7B8-4F46-B196-EA10E3413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F58A6C-3A6A-4940-823A-838A00111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064B0-863C-9047-95F3-3F4F8975FD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F1ACAD-7755-3046-A0FF-29B8B66BD55A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0B5A62-311E-0B4F-9E04-EDD31872A2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4DD360-F27E-8B4F-B5F7-110700813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E8D61-B957-3142-BBA9-47197C4B78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Ch. 2 - Gustar Practice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E2061-FB27-354B-B43C-DA9373E16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1C9D649-0429-044F-9488-AC7BA9FE2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D97527FC-62F1-524A-BAF5-929DD305AD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3C0A73F-7AEA-FC48-AF65-AA7D8CB32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117E069-A9D6-954C-96F7-A0D46FAFA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FAB5A2-AB86-A148-9CC6-83AACE55617E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075D1939-FADD-E54F-A8CA-7FA1F57EA5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Ch. 2 - Gustar Practice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04243-C394-1445-8F69-C781AB2D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3972-BB30-BF40-A109-16082EA7EBE2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003E9-368C-F44C-970B-46D5715E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F324B-65B5-8348-B48C-0E74DCB9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DA57-6747-0B4D-914C-83725A804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54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5CC57-7DD8-5448-8075-35DB9130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B70D-52DE-C247-BA63-9E35F872061C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E91C-BEFC-FA4C-8557-A7784CC5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D4FCF-C091-FF47-A6EF-E2105FC3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E2F1-FE28-284A-91DB-46C6F8A32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22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23DA-73CD-1F48-9C01-77D5BA3C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B9DE-4E6C-5C44-A079-519AEA2F538E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FA93A-C495-8042-9FEF-8CAA1374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1C212-248C-1842-B0CD-8D48CDED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314E-2F1B-DB49-B954-F36A124CA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C1852-9A71-C54C-A0A4-728C869E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2F3A-D065-6B43-9042-20FF2D4720FF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17D3B-A3D3-3E4C-89EC-656C29A2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88088-8594-7B42-9874-716FC2B6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AE31-E055-224F-BC43-9B42094BC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4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B75E-DD40-9F44-A479-AFE3AAE1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1E5C-7EAA-BB4C-9363-0C5CF8B50400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B75D-B74A-CA4A-9565-15010924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7199-A085-2D48-B38B-412979BC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A432A-02C7-494B-BDA1-74815FB8B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27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0F1FB9-568F-DF45-AF2D-2E4EBB77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F25A-0097-2D40-B8C7-A73964E769E3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1EB814-ED6F-6049-B883-09286B10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03A305-BA1A-2143-9031-4A311B6D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EEA6-E2C1-1641-AE63-BDE22F730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72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190E52-407F-A44A-8F37-84FFE2DA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E1117-1007-EC4B-8EC5-2E68D39B2246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EE2FCB-FCE6-5B47-875C-BDF0492F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E672FF-CBD6-EE41-99A4-4F5B31EB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E2F1-A9A7-9242-B8B6-AF39AD988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10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890CAF-9BD7-D34F-9357-F7B63B79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6DD0-BF7F-4441-B187-83EC95CAEC82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41A218-C128-3246-835E-46360FA0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7018E6-F8AD-7246-88AE-CB58B683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EEDCA-9BC5-5740-9746-5C7AB9847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7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68A86F-B23D-3944-9368-6F228DE1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C52C-C22A-7E4D-A1D9-E59D848503DA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D5EBE2-796F-D740-95F5-021AA7B9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F8AF2C-E293-1B40-BD74-1D43958E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D7B2-DCF5-D54A-A53E-66BD17345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2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BFD45B-B57D-3C4A-8409-4D81301E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B506-1300-604F-8FE7-716B82CB56AC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441DA9-6DFE-8D4B-8691-AC815C81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251B9-2493-8842-B2DC-43A681AB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0C8B-1438-6545-954A-FC8BF38C5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6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DA8DA-7349-8945-A9CA-7F91D0F9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136C-ED0E-0B4B-9620-5FD344944B4A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AD6363-BFDF-5C41-AB20-431037FA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1BA5FF-F5D1-9641-88ED-FDB30187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E4F7-6224-8A4C-8FC6-603A0DB9B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34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C1B5524-D405-D94E-A170-5C3B83EB39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C08D34B-DC6B-D544-B319-B88D8C4E0D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1E272-B91E-7B4A-99DA-348F9C4A2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46AC75-B1F5-2E4F-872B-483CC71CE1DE}" type="datetime1">
              <a:rPr lang="en-US" altLang="en-US"/>
              <a:pPr>
                <a:defRPr/>
              </a:pPr>
              <a:t>11/28/23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71C91-5291-FA43-8039-9133214BB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49928-DD7D-9445-8321-B3258AA2D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E1BB0D-522A-AB4D-934B-8694FFE24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1A9AC27-A16C-BF4D-BC6F-44B011C1A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336550"/>
            <a:ext cx="8577263" cy="5610225"/>
          </a:xfrm>
        </p:spPr>
        <p:txBody>
          <a:bodyPr/>
          <a:lstStyle/>
          <a:p>
            <a:pPr algn="l" eaLnBrk="1" hangingPunct="1"/>
            <a:r>
              <a:rPr lang="en-US" altLang="en-US" sz="42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¿</a:t>
            </a:r>
            <a:r>
              <a:rPr lang="en-US" altLang="en-US" sz="4200" dirty="0" err="1">
                <a:solidFill>
                  <a:schemeClr val="accent5"/>
                </a:solidFill>
                <a:ea typeface="ＭＳ Ｐゴシック" panose="020B0600070205080204" pitchFamily="34" charset="-128"/>
              </a:rPr>
              <a:t>Te</a:t>
            </a:r>
            <a:r>
              <a:rPr lang="en-US" altLang="en-US" sz="42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200" dirty="0" err="1">
                <a:solidFill>
                  <a:schemeClr val="accent5"/>
                </a:solidFill>
                <a:ea typeface="ＭＳ Ｐゴシック" panose="020B0600070205080204" pitchFamily="34" charset="-128"/>
              </a:rPr>
              <a:t>gusta</a:t>
            </a:r>
            <a:r>
              <a:rPr lang="en-US" altLang="en-US" sz="42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 ____? : Do you like ___?</a:t>
            </a:r>
            <a:br>
              <a:rPr lang="en-US" altLang="en-US" sz="42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4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Sí</a:t>
            </a:r>
            <a:r>
              <a:rPr lang="en-US" altLang="en-US" sz="4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/No me </a:t>
            </a:r>
            <a:r>
              <a:rPr lang="en-US" altLang="en-US" sz="4200" dirty="0" err="1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a typeface="ＭＳ Ｐゴシック" panose="020B0600070205080204" pitchFamily="34" charset="-128"/>
              </a:rPr>
              <a:t>gusta</a:t>
            </a:r>
            <a:r>
              <a:rPr lang="en-US" altLang="en-US" sz="42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a typeface="ＭＳ Ｐゴシック" panose="020B0600070205080204" pitchFamily="34" charset="-128"/>
              </a:rPr>
              <a:t>______.  </a:t>
            </a:r>
            <a:br>
              <a:rPr lang="en-US" altLang="en-US" sz="42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2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4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Sí</a:t>
            </a:r>
            <a:r>
              <a:rPr lang="en-US" altLang="en-US" sz="4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/No me </a:t>
            </a:r>
            <a:r>
              <a:rPr lang="en-US" altLang="en-US" sz="4200" dirty="0" err="1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a typeface="ＭＳ Ｐゴシック" panose="020B0600070205080204" pitchFamily="34" charset="-128"/>
              </a:rPr>
              <a:t>gustan</a:t>
            </a:r>
            <a:r>
              <a:rPr lang="en-US" altLang="en-US" sz="42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a typeface="ＭＳ Ｐゴシック" panose="020B0600070205080204" pitchFamily="34" charset="-128"/>
              </a:rPr>
              <a:t> ______.</a:t>
            </a:r>
            <a:br>
              <a:rPr lang="en-US" altLang="en-US" sz="42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n-US" altLang="en-US" sz="42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2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¿</a:t>
            </a:r>
            <a:r>
              <a:rPr lang="en-US" altLang="en-US" sz="4200" dirty="0" err="1">
                <a:solidFill>
                  <a:schemeClr val="accent5"/>
                </a:solidFill>
                <a:ea typeface="ＭＳ Ｐゴシック" panose="020B0600070205080204" pitchFamily="34" charset="-128"/>
              </a:rPr>
              <a:t>Te</a:t>
            </a:r>
            <a:r>
              <a:rPr lang="en-US" altLang="en-US" sz="42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200" dirty="0" err="1">
                <a:solidFill>
                  <a:schemeClr val="accent5"/>
                </a:solidFill>
                <a:ea typeface="ＭＳ Ｐゴシック" panose="020B0600070205080204" pitchFamily="34" charset="-128"/>
              </a:rPr>
              <a:t>gusta</a:t>
            </a:r>
            <a:r>
              <a:rPr lang="en-US" altLang="en-US" sz="42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200" dirty="0" err="1">
                <a:solidFill>
                  <a:schemeClr val="accent5"/>
                </a:solidFill>
                <a:ea typeface="ＭＳ Ｐゴシック" panose="020B0600070205080204" pitchFamily="34" charset="-128"/>
              </a:rPr>
              <a:t>más</a:t>
            </a:r>
            <a:r>
              <a:rPr lang="en-US" altLang="en-US" sz="42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 ___ o ___? : </a:t>
            </a:r>
            <a:br>
              <a:rPr lang="en-US" altLang="en-US" sz="4200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4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sz="42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Do you like ___ or ___ more?</a:t>
            </a:r>
            <a:br>
              <a:rPr lang="en-US" altLang="en-US" sz="42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		</a:t>
            </a:r>
            <a:r>
              <a:rPr lang="en-US" altLang="en-US" sz="42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a typeface="ＭＳ Ｐゴシック" panose="020B0600070205080204" pitchFamily="34" charset="-128"/>
              </a:rPr>
              <a:t>Me </a:t>
            </a:r>
            <a:r>
              <a:rPr lang="en-US" altLang="en-US" sz="4200" dirty="0" err="1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a typeface="ＭＳ Ｐゴシック" panose="020B0600070205080204" pitchFamily="34" charset="-128"/>
              </a:rPr>
              <a:t>gusta</a:t>
            </a:r>
            <a:r>
              <a:rPr lang="en-US" altLang="en-US" sz="42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a typeface="ＭＳ Ｐゴシック" panose="020B0600070205080204" pitchFamily="34" charset="-128"/>
              </a:rPr>
              <a:t> ______ </a:t>
            </a:r>
            <a:r>
              <a:rPr lang="en-US" altLang="en-US" sz="4200" dirty="0" err="1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a typeface="ＭＳ Ｐゴシック" panose="020B0600070205080204" pitchFamily="34" charset="-128"/>
              </a:rPr>
              <a:t>más</a:t>
            </a:r>
            <a:r>
              <a:rPr lang="en-US" altLang="en-US" sz="42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0CEC517-E1E3-8249-9634-3E2CA0A5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500">
                <a:solidFill>
                  <a:srgbClr val="FFFFFF"/>
                </a:solidFill>
                <a:ea typeface="ＭＳ Ｐゴシック" panose="020B0600070205080204" pitchFamily="34" charset="-128"/>
              </a:rPr>
              <a:t>¿Qué pizza te gusta?</a:t>
            </a:r>
          </a:p>
        </p:txBody>
      </p:sp>
      <p:pic>
        <p:nvPicPr>
          <p:cNvPr id="25602" name="Picture 4" descr="4 kinds of pizza: cheese pizza, peperroni pizza, vegetable pizza, ham &amp; pineapple pizza">
            <a:extLst>
              <a:ext uri="{FF2B5EF4-FFF2-40B4-BE49-F238E27FC236}">
                <a16:creationId xmlns:a16="http://schemas.microsoft.com/office/drawing/2014/main" id="{4C4DE881-FB26-BF47-A136-82AAFD3DC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646363"/>
            <a:ext cx="41529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5">
            <a:extLst>
              <a:ext uri="{FF2B5EF4-FFF2-40B4-BE49-F238E27FC236}">
                <a16:creationId xmlns:a16="http://schemas.microsoft.com/office/drawing/2014/main" id="{C3FBFF8A-E3AD-3C43-949A-A52D0559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32100"/>
            <a:ext cx="1419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latin typeface="Arial" panose="020B0604020202020204" pitchFamily="34" charset="0"/>
              </a:rPr>
              <a:t>de queso</a:t>
            </a:r>
          </a:p>
        </p:txBody>
      </p:sp>
      <p:sp>
        <p:nvSpPr>
          <p:cNvPr id="25604" name="TextBox 6">
            <a:extLst>
              <a:ext uri="{FF2B5EF4-FFF2-40B4-BE49-F238E27FC236}">
                <a16:creationId xmlns:a16="http://schemas.microsoft.com/office/drawing/2014/main" id="{33FFE8B6-9E2B-084D-BC17-3E827D14E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440238"/>
            <a:ext cx="1800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latin typeface="Arial" panose="020B0604020202020204" pitchFamily="34" charset="0"/>
              </a:rPr>
              <a:t>de peperoni</a:t>
            </a:r>
          </a:p>
        </p:txBody>
      </p:sp>
      <p:sp>
        <p:nvSpPr>
          <p:cNvPr id="25605" name="TextBox 7">
            <a:extLst>
              <a:ext uri="{FF2B5EF4-FFF2-40B4-BE49-F238E27FC236}">
                <a16:creationId xmlns:a16="http://schemas.microsoft.com/office/drawing/2014/main" id="{57628B6F-6B5B-124F-A43F-2A8871DFB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1981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latin typeface="Arial" panose="020B0604020202020204" pitchFamily="34" charset="0"/>
              </a:rPr>
              <a:t>de verduras</a:t>
            </a:r>
          </a:p>
        </p:txBody>
      </p:sp>
      <p:sp>
        <p:nvSpPr>
          <p:cNvPr id="25606" name="TextBox 8">
            <a:extLst>
              <a:ext uri="{FF2B5EF4-FFF2-40B4-BE49-F238E27FC236}">
                <a16:creationId xmlns:a16="http://schemas.microsoft.com/office/drawing/2014/main" id="{3231199D-F3E8-E940-8D58-666695E67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4870450"/>
            <a:ext cx="2228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latin typeface="Arial" panose="020B0604020202020204" pitchFamily="34" charset="0"/>
              </a:rPr>
              <a:t>de jamón y piña</a:t>
            </a:r>
          </a:p>
        </p:txBody>
      </p:sp>
      <p:sp>
        <p:nvSpPr>
          <p:cNvPr id="25607" name="TextBox 9">
            <a:extLst>
              <a:ext uri="{FF2B5EF4-FFF2-40B4-BE49-F238E27FC236}">
                <a16:creationId xmlns:a16="http://schemas.microsoft.com/office/drawing/2014/main" id="{FD61CD61-2FD6-774E-BE91-7D6BE78B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426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La pizza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42CE17E-6FA3-C24D-B8A5-CFE528D3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500">
                <a:solidFill>
                  <a:srgbClr val="FFFFFF"/>
                </a:solidFill>
                <a:ea typeface="ＭＳ Ｐゴシック" panose="020B0600070205080204" pitchFamily="34" charset="-128"/>
              </a:rPr>
              <a:t>¿Te gustan los libros?</a:t>
            </a:r>
          </a:p>
        </p:txBody>
      </p:sp>
      <p:pic>
        <p:nvPicPr>
          <p:cNvPr id="26626" name="Picture 8" descr="books">
            <a:extLst>
              <a:ext uri="{FF2B5EF4-FFF2-40B4-BE49-F238E27FC236}">
                <a16:creationId xmlns:a16="http://schemas.microsoft.com/office/drawing/2014/main" id="{6EABF24C-8BC4-A643-9F41-1A2D0F0D33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719513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0">
            <a:extLst>
              <a:ext uri="{FF2B5EF4-FFF2-40B4-BE49-F238E27FC236}">
                <a16:creationId xmlns:a16="http://schemas.microsoft.com/office/drawing/2014/main" id="{B49FB243-AEFF-C94B-9E33-E349E619B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1533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Libros de aventuras</a:t>
            </a:r>
          </a:p>
        </p:txBody>
      </p:sp>
      <p:sp>
        <p:nvSpPr>
          <p:cNvPr id="26628" name="TextBox 12">
            <a:extLst>
              <a:ext uri="{FF2B5EF4-FFF2-40B4-BE49-F238E27FC236}">
                <a16:creationId xmlns:a16="http://schemas.microsoft.com/office/drawing/2014/main" id="{FEDF3833-7AFA-8B4C-AF3C-93000AED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00400"/>
            <a:ext cx="1533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Libros de amor</a:t>
            </a:r>
          </a:p>
        </p:txBody>
      </p:sp>
      <p:sp>
        <p:nvSpPr>
          <p:cNvPr id="26629" name="TextBox 13">
            <a:extLst>
              <a:ext uri="{FF2B5EF4-FFF2-40B4-BE49-F238E27FC236}">
                <a16:creationId xmlns:a16="http://schemas.microsoft.com/office/drawing/2014/main" id="{1495CAF9-B1E7-0745-9A11-CCABFE6AE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05000"/>
            <a:ext cx="1533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Libros de ciencia ficción</a:t>
            </a:r>
          </a:p>
        </p:txBody>
      </p:sp>
      <p:sp>
        <p:nvSpPr>
          <p:cNvPr id="26630" name="TextBox 14">
            <a:extLst>
              <a:ext uri="{FF2B5EF4-FFF2-40B4-BE49-F238E27FC236}">
                <a16:creationId xmlns:a16="http://schemas.microsoft.com/office/drawing/2014/main" id="{FBDBD5FE-E195-CE4A-AD32-4DCBC4BE7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05200"/>
            <a:ext cx="1533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Libros de terror</a:t>
            </a:r>
          </a:p>
        </p:txBody>
      </p:sp>
      <p:sp>
        <p:nvSpPr>
          <p:cNvPr id="26631" name="TextBox 15">
            <a:extLst>
              <a:ext uri="{FF2B5EF4-FFF2-40B4-BE49-F238E27FC236}">
                <a16:creationId xmlns:a16="http://schemas.microsoft.com/office/drawing/2014/main" id="{8E643771-E6EA-9142-B245-684FB38A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1533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Libros de misterio</a:t>
            </a:r>
          </a:p>
        </p:txBody>
      </p:sp>
      <p:sp>
        <p:nvSpPr>
          <p:cNvPr id="26632" name="TextBox 16">
            <a:extLst>
              <a:ext uri="{FF2B5EF4-FFF2-40B4-BE49-F238E27FC236}">
                <a16:creationId xmlns:a16="http://schemas.microsoft.com/office/drawing/2014/main" id="{AA1FBA4D-05A2-D540-9905-4336C830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4572000"/>
            <a:ext cx="1533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Los cómics</a:t>
            </a:r>
          </a:p>
        </p:txBody>
      </p:sp>
      <p:pic>
        <p:nvPicPr>
          <p:cNvPr id="26633" name="Picture 17" descr="hearts">
            <a:extLst>
              <a:ext uri="{FF2B5EF4-FFF2-40B4-BE49-F238E27FC236}">
                <a16:creationId xmlns:a16="http://schemas.microsoft.com/office/drawing/2014/main" id="{5CDA5969-9EE4-C242-9C61-915DF62DA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06763"/>
            <a:ext cx="8001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8" descr="maginifying glass">
            <a:extLst>
              <a:ext uri="{FF2B5EF4-FFF2-40B4-BE49-F238E27FC236}">
                <a16:creationId xmlns:a16="http://schemas.microsoft.com/office/drawing/2014/main" id="{FB7BA6E5-E876-2F42-A53E-256719E9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4492625"/>
            <a:ext cx="8874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9" descr="UFO">
            <a:extLst>
              <a:ext uri="{FF2B5EF4-FFF2-40B4-BE49-F238E27FC236}">
                <a16:creationId xmlns:a16="http://schemas.microsoft.com/office/drawing/2014/main" id="{E8034438-B183-AF49-9A72-CC21AD9999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963738"/>
            <a:ext cx="1173163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1" descr="Superman symbol">
            <a:extLst>
              <a:ext uri="{FF2B5EF4-FFF2-40B4-BE49-F238E27FC236}">
                <a16:creationId xmlns:a16="http://schemas.microsoft.com/office/drawing/2014/main" id="{FBEB3136-6E50-2B4B-8064-2B2A5AA4DF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11207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3" descr="ghost">
            <a:extLst>
              <a:ext uri="{FF2B5EF4-FFF2-40B4-BE49-F238E27FC236}">
                <a16:creationId xmlns:a16="http://schemas.microsoft.com/office/drawing/2014/main" id="{A765CEEF-5D4A-C54B-B39C-1103D834C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7747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4" descr="indiana jones movie">
            <a:extLst>
              <a:ext uri="{FF2B5EF4-FFF2-40B4-BE49-F238E27FC236}">
                <a16:creationId xmlns:a16="http://schemas.microsoft.com/office/drawing/2014/main" id="{D16B6D1A-93AC-4746-8A38-2D0376ED7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28800"/>
            <a:ext cx="8302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Box 25">
            <a:extLst>
              <a:ext uri="{FF2B5EF4-FFF2-40B4-BE49-F238E27FC236}">
                <a16:creationId xmlns:a16="http://schemas.microsoft.com/office/drawing/2014/main" id="{705CB7E8-FD89-654E-A29C-52137B717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0668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¿Cuáles?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6FB1F84-55F3-2448-A5A6-529C7541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500">
                <a:solidFill>
                  <a:srgbClr val="FFFFFF"/>
                </a:solidFill>
                <a:ea typeface="ＭＳ Ｐゴシック" panose="020B0600070205080204" pitchFamily="34" charset="-128"/>
              </a:rPr>
              <a:t>¿Te gustan las películas?</a:t>
            </a:r>
          </a:p>
        </p:txBody>
      </p:sp>
      <p:sp>
        <p:nvSpPr>
          <p:cNvPr id="27650" name="TextBox 10">
            <a:extLst>
              <a:ext uri="{FF2B5EF4-FFF2-40B4-BE49-F238E27FC236}">
                <a16:creationId xmlns:a16="http://schemas.microsoft.com/office/drawing/2014/main" id="{4CC9240D-49F8-F64D-83D3-A9CA02354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028825"/>
            <a:ext cx="1873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Películas de aventuras</a:t>
            </a:r>
          </a:p>
        </p:txBody>
      </p:sp>
      <p:sp>
        <p:nvSpPr>
          <p:cNvPr id="27651" name="TextBox 12">
            <a:extLst>
              <a:ext uri="{FF2B5EF4-FFF2-40B4-BE49-F238E27FC236}">
                <a16:creationId xmlns:a16="http://schemas.microsoft.com/office/drawing/2014/main" id="{9B0CDA49-0E0A-894D-B8B9-806EB433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00400"/>
            <a:ext cx="1533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Películas de amor</a:t>
            </a:r>
          </a:p>
        </p:txBody>
      </p:sp>
      <p:sp>
        <p:nvSpPr>
          <p:cNvPr id="27652" name="TextBox 13">
            <a:extLst>
              <a:ext uri="{FF2B5EF4-FFF2-40B4-BE49-F238E27FC236}">
                <a16:creationId xmlns:a16="http://schemas.microsoft.com/office/drawing/2014/main" id="{65AC9AC0-80A5-2C4E-A61E-AFCB20776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05000"/>
            <a:ext cx="1533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Películas de ciencia ficción</a:t>
            </a:r>
          </a:p>
        </p:txBody>
      </p:sp>
      <p:sp>
        <p:nvSpPr>
          <p:cNvPr id="27653" name="TextBox 14">
            <a:extLst>
              <a:ext uri="{FF2B5EF4-FFF2-40B4-BE49-F238E27FC236}">
                <a16:creationId xmlns:a16="http://schemas.microsoft.com/office/drawing/2014/main" id="{481C9F2E-0C7F-E542-857D-7588D1C3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05200"/>
            <a:ext cx="1533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Películas de terror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2F5C882A-93B9-3448-8687-3C9E111EF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572000"/>
            <a:ext cx="1704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Películas de misterio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D404665A-5A99-F143-9EC0-EE3B45DD4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4572000"/>
            <a:ext cx="1533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Películas cómicas</a:t>
            </a:r>
          </a:p>
        </p:txBody>
      </p:sp>
      <p:pic>
        <p:nvPicPr>
          <p:cNvPr id="27656" name="Picture 17" descr="hearts">
            <a:extLst>
              <a:ext uri="{FF2B5EF4-FFF2-40B4-BE49-F238E27FC236}">
                <a16:creationId xmlns:a16="http://schemas.microsoft.com/office/drawing/2014/main" id="{FE71FAD8-2EDC-B34C-B76F-0F52FFCB2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06763"/>
            <a:ext cx="8001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8" descr="magnifying glass">
            <a:extLst>
              <a:ext uri="{FF2B5EF4-FFF2-40B4-BE49-F238E27FC236}">
                <a16:creationId xmlns:a16="http://schemas.microsoft.com/office/drawing/2014/main" id="{64DB2461-B53B-224F-8B8A-4616936529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4492625"/>
            <a:ext cx="8874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9" descr="UFO">
            <a:extLst>
              <a:ext uri="{FF2B5EF4-FFF2-40B4-BE49-F238E27FC236}">
                <a16:creationId xmlns:a16="http://schemas.microsoft.com/office/drawing/2014/main" id="{5CDF0B3A-DE22-394A-8826-BAB3B6EB37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963738"/>
            <a:ext cx="117316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3" descr="ghost">
            <a:extLst>
              <a:ext uri="{FF2B5EF4-FFF2-40B4-BE49-F238E27FC236}">
                <a16:creationId xmlns:a16="http://schemas.microsoft.com/office/drawing/2014/main" id="{DF74B0D4-4445-2445-A6C7-E03DDF9B0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7747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2" descr="DVD">
            <a:extLst>
              <a:ext uri="{FF2B5EF4-FFF2-40B4-BE49-F238E27FC236}">
                <a16:creationId xmlns:a16="http://schemas.microsoft.com/office/drawing/2014/main" id="{0A2754D0-03D0-F147-B289-8BF989B30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2660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4" descr="laughing emoji">
            <a:extLst>
              <a:ext uri="{FF2B5EF4-FFF2-40B4-BE49-F238E27FC236}">
                <a16:creationId xmlns:a16="http://schemas.microsoft.com/office/drawing/2014/main" id="{BB3E66DC-EC8B-164E-A9B2-B37594C5E54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656138"/>
            <a:ext cx="8969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5" descr="indiana jones movie">
            <a:extLst>
              <a:ext uri="{FF2B5EF4-FFF2-40B4-BE49-F238E27FC236}">
                <a16:creationId xmlns:a16="http://schemas.microsoft.com/office/drawing/2014/main" id="{7C7A7156-445E-3C4E-AE0C-786687550E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28800"/>
            <a:ext cx="8302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TextBox 26">
            <a:extLst>
              <a:ext uri="{FF2B5EF4-FFF2-40B4-BE49-F238E27FC236}">
                <a16:creationId xmlns:a16="http://schemas.microsoft.com/office/drawing/2014/main" id="{91C1D963-616E-E847-8BAB-2FDBD354E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417638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¿Cuáles?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790B4AF0-740E-D44A-B861-01B830A2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500">
                <a:solidFill>
                  <a:srgbClr val="FFFFFF"/>
                </a:solidFill>
                <a:ea typeface="ＭＳ Ｐゴシック" panose="020B0600070205080204" pitchFamily="34" charset="-128"/>
              </a:rPr>
              <a:t>¿Te gusta el helado?</a:t>
            </a:r>
          </a:p>
        </p:txBody>
      </p:sp>
      <p:pic>
        <p:nvPicPr>
          <p:cNvPr id="17410" name="Content Placeholder 3" descr="Ice cream cone">
            <a:extLst>
              <a:ext uri="{FF2B5EF4-FFF2-40B4-BE49-F238E27FC236}">
                <a16:creationId xmlns:a16="http://schemas.microsoft.com/office/drawing/2014/main" id="{DF6E5173-EBB5-D240-9686-244AEEC2CC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58" r="-112758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FFBF5FC-4A1A-6C46-967C-B3F713E2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500">
                <a:solidFill>
                  <a:srgbClr val="FFFFFF"/>
                </a:solidFill>
                <a:ea typeface="ＭＳ Ｐゴシック" panose="020B0600070205080204" pitchFamily="34" charset="-128"/>
              </a:rPr>
              <a:t>¿Te gustan los deportes?</a:t>
            </a:r>
          </a:p>
        </p:txBody>
      </p:sp>
      <p:pic>
        <p:nvPicPr>
          <p:cNvPr id="18434" name="Picture 6" descr="Basketball player">
            <a:extLst>
              <a:ext uri="{FF2B5EF4-FFF2-40B4-BE49-F238E27FC236}">
                <a16:creationId xmlns:a16="http://schemas.microsoft.com/office/drawing/2014/main" id="{D1A376D7-73A2-1D46-A76D-33BE3F86F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417638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Golf ball">
            <a:extLst>
              <a:ext uri="{FF2B5EF4-FFF2-40B4-BE49-F238E27FC236}">
                <a16:creationId xmlns:a16="http://schemas.microsoft.com/office/drawing/2014/main" id="{90E1F50D-EA9A-6C4C-9226-94BCB0F7A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998913"/>
            <a:ext cx="21558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Football player">
            <a:extLst>
              <a:ext uri="{FF2B5EF4-FFF2-40B4-BE49-F238E27FC236}">
                <a16:creationId xmlns:a16="http://schemas.microsoft.com/office/drawing/2014/main" id="{61F3F670-7199-154B-8821-2222B6AEE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476750"/>
            <a:ext cx="15970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Baseball player">
            <a:extLst>
              <a:ext uri="{FF2B5EF4-FFF2-40B4-BE49-F238E27FC236}">
                <a16:creationId xmlns:a16="http://schemas.microsoft.com/office/drawing/2014/main" id="{0E5155C9-790A-AD42-BBB1-864CC6667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417638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689F29E-BC78-8345-9506-EC3AB856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54262"/>
          </a:xfrm>
        </p:spPr>
        <p:txBody>
          <a:bodyPr/>
          <a:lstStyle/>
          <a:p>
            <a:pPr eaLnBrk="1" hangingPunct="1"/>
            <a:r>
              <a:rPr lang="en-US" altLang="en-US" sz="5000">
                <a:solidFill>
                  <a:srgbClr val="FFFFFF"/>
                </a:solidFill>
                <a:ea typeface="ＭＳ Ｐゴシック" panose="020B0600070205080204" pitchFamily="34" charset="-128"/>
              </a:rPr>
              <a:t>¿Te gusta más la comida china o la comida italiana?</a:t>
            </a:r>
          </a:p>
        </p:txBody>
      </p:sp>
      <p:pic>
        <p:nvPicPr>
          <p:cNvPr id="19458" name="Picture 3" descr="Chinese food">
            <a:extLst>
              <a:ext uri="{FF2B5EF4-FFF2-40B4-BE49-F238E27FC236}">
                <a16:creationId xmlns:a16="http://schemas.microsoft.com/office/drawing/2014/main" id="{112A96CF-D214-294C-9490-46777C369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182813"/>
            <a:ext cx="173355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>
            <a:extLst>
              <a:ext uri="{FF2B5EF4-FFF2-40B4-BE49-F238E27FC236}">
                <a16:creationId xmlns:a16="http://schemas.microsoft.com/office/drawing/2014/main" id="{47EE42DA-32A7-1147-AC04-100EB571C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5156200"/>
            <a:ext cx="18875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Spaghetti">
            <a:extLst>
              <a:ext uri="{FF2B5EF4-FFF2-40B4-BE49-F238E27FC236}">
                <a16:creationId xmlns:a16="http://schemas.microsoft.com/office/drawing/2014/main" id="{030DB74C-5976-E843-A269-FE46DC71E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028950"/>
            <a:ext cx="3937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37F8-FF9A-3840-AC21-2F1A065F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000">
                <a:solidFill>
                  <a:srgbClr val="FFFFFF"/>
                </a:solidFill>
                <a:ea typeface="ＭＳ Ｐゴシック" panose="020B0600070205080204" pitchFamily="34" charset="-128"/>
              </a:rPr>
              <a:t>¿Te gusta más la pizza o la comida mexicana?</a:t>
            </a:r>
          </a:p>
        </p:txBody>
      </p:sp>
      <p:pic>
        <p:nvPicPr>
          <p:cNvPr id="20482" name="Picture 3" descr="Pizza">
            <a:extLst>
              <a:ext uri="{FF2B5EF4-FFF2-40B4-BE49-F238E27FC236}">
                <a16:creationId xmlns:a16="http://schemas.microsoft.com/office/drawing/2014/main" id="{FD648DE5-BD01-B44E-8E3A-9A76B8B09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060700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Tacos">
            <a:extLst>
              <a:ext uri="{FF2B5EF4-FFF2-40B4-BE49-F238E27FC236}">
                <a16:creationId xmlns:a16="http://schemas.microsoft.com/office/drawing/2014/main" id="{D642FD2E-0B64-DD42-A03C-1D166CED9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427413"/>
            <a:ext cx="34036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5B68-EEAC-DA4D-8974-F1E884AE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3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000">
                <a:solidFill>
                  <a:srgbClr val="FFFFFF"/>
                </a:solidFill>
                <a:ea typeface="ＭＳ Ｐゴシック" panose="020B0600070205080204" pitchFamily="34" charset="-128"/>
              </a:rPr>
              <a:t>¿Te gustan más las frutas o las verduras?</a:t>
            </a:r>
          </a:p>
        </p:txBody>
      </p:sp>
      <p:pic>
        <p:nvPicPr>
          <p:cNvPr id="21506" name="Picture 4" descr="banana">
            <a:extLst>
              <a:ext uri="{FF2B5EF4-FFF2-40B4-BE49-F238E27FC236}">
                <a16:creationId xmlns:a16="http://schemas.microsoft.com/office/drawing/2014/main" id="{3E90922B-EEC7-A143-B200-9609AAE0F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444875"/>
            <a:ext cx="9652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Strawberries">
            <a:extLst>
              <a:ext uri="{FF2B5EF4-FFF2-40B4-BE49-F238E27FC236}">
                <a16:creationId xmlns:a16="http://schemas.microsoft.com/office/drawing/2014/main" id="{4D37E27B-CCF4-D442-B1D5-BC0059BDA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868488"/>
            <a:ext cx="17621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pineapple">
            <a:extLst>
              <a:ext uri="{FF2B5EF4-FFF2-40B4-BE49-F238E27FC236}">
                <a16:creationId xmlns:a16="http://schemas.microsoft.com/office/drawing/2014/main" id="{22EF8811-BDA0-334E-90C2-C12896624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4257675"/>
            <a:ext cx="969962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orange">
            <a:extLst>
              <a:ext uri="{FF2B5EF4-FFF2-40B4-BE49-F238E27FC236}">
                <a16:creationId xmlns:a16="http://schemas.microsoft.com/office/drawing/2014/main" id="{A3623C78-7A59-CD4A-BAA1-764378687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525713"/>
            <a:ext cx="16986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apple">
            <a:extLst>
              <a:ext uri="{FF2B5EF4-FFF2-40B4-BE49-F238E27FC236}">
                <a16:creationId xmlns:a16="http://schemas.microsoft.com/office/drawing/2014/main" id="{39E5DDA7-A501-1542-A7CF-77A4AAFD2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751388"/>
            <a:ext cx="13525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corn">
            <a:extLst>
              <a:ext uri="{FF2B5EF4-FFF2-40B4-BE49-F238E27FC236}">
                <a16:creationId xmlns:a16="http://schemas.microsoft.com/office/drawing/2014/main" id="{99C3988D-37A3-5945-8CB4-12E61BE798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868488"/>
            <a:ext cx="17526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red pepper">
            <a:extLst>
              <a:ext uri="{FF2B5EF4-FFF2-40B4-BE49-F238E27FC236}">
                <a16:creationId xmlns:a16="http://schemas.microsoft.com/office/drawing/2014/main" id="{F0B2CC5C-64DE-8D47-B593-66BCD9A01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070350"/>
            <a:ext cx="142081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 descr="baby bok choy">
            <a:extLst>
              <a:ext uri="{FF2B5EF4-FFF2-40B4-BE49-F238E27FC236}">
                <a16:creationId xmlns:a16="http://schemas.microsoft.com/office/drawing/2014/main" id="{64DDCF22-46FD-4E45-9866-65A3FFE8FB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832225"/>
            <a:ext cx="16351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2" descr="green beans">
            <a:extLst>
              <a:ext uri="{FF2B5EF4-FFF2-40B4-BE49-F238E27FC236}">
                <a16:creationId xmlns:a16="http://schemas.microsoft.com/office/drawing/2014/main" id="{92FF6499-FBFB-1048-BAC1-300B4902A7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778000"/>
            <a:ext cx="1425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AF25-3F89-2146-9C9D-D2F46E1C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¿</a:t>
            </a:r>
            <a:r>
              <a:rPr lang="en-US" altLang="en-US" sz="5000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Te</a:t>
            </a:r>
            <a:r>
              <a:rPr lang="en-US" altLang="en-US" sz="5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5000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gustan</a:t>
            </a:r>
            <a:r>
              <a:rPr lang="en-US" altLang="en-US" sz="5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5000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más</a:t>
            </a:r>
            <a:r>
              <a:rPr lang="en-US" altLang="en-US" sz="5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los </a:t>
            </a:r>
            <a:r>
              <a:rPr lang="en-US" altLang="en-US" sz="5000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deportes</a:t>
            </a:r>
            <a:r>
              <a:rPr lang="en-US" altLang="en-US" sz="5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o </a:t>
            </a:r>
            <a:r>
              <a:rPr lang="en-US" altLang="en-US" sz="5000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te</a:t>
            </a:r>
            <a:r>
              <a:rPr lang="en-US" altLang="en-US" sz="5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5000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gusta</a:t>
            </a:r>
            <a:r>
              <a:rPr lang="en-US" altLang="en-US" sz="5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el </a:t>
            </a:r>
            <a:r>
              <a:rPr lang="en-US" altLang="en-US" sz="5000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ajedrez</a:t>
            </a:r>
            <a:r>
              <a:rPr lang="en-US" altLang="en-US" sz="5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pic>
        <p:nvPicPr>
          <p:cNvPr id="22530" name="Picture 4" descr="Football player">
            <a:extLst>
              <a:ext uri="{FF2B5EF4-FFF2-40B4-BE49-F238E27FC236}">
                <a16:creationId xmlns:a16="http://schemas.microsoft.com/office/drawing/2014/main" id="{6160CAB2-3F16-EF48-A238-F20309620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762125"/>
            <a:ext cx="15970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baseball player">
            <a:extLst>
              <a:ext uri="{FF2B5EF4-FFF2-40B4-BE49-F238E27FC236}">
                <a16:creationId xmlns:a16="http://schemas.microsoft.com/office/drawing/2014/main" id="{AA79452D-77D4-B743-986F-BA7D933B7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722688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Chess">
            <a:extLst>
              <a:ext uri="{FF2B5EF4-FFF2-40B4-BE49-F238E27FC236}">
                <a16:creationId xmlns:a16="http://schemas.microsoft.com/office/drawing/2014/main" id="{6216E4CB-0AF4-3548-97D8-336D7136B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628900"/>
            <a:ext cx="2001837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2904495-C31B-C547-A407-D1BC1B33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500">
                <a:solidFill>
                  <a:srgbClr val="FFFFFF"/>
                </a:solidFill>
                <a:ea typeface="ＭＳ Ｐゴシック" panose="020B0600070205080204" pitchFamily="34" charset="-128"/>
              </a:rPr>
              <a:t>¿Qué música te gusta?</a:t>
            </a:r>
          </a:p>
        </p:txBody>
      </p:sp>
      <p:pic>
        <p:nvPicPr>
          <p:cNvPr id="23554" name="Picture 4" descr="headphones">
            <a:extLst>
              <a:ext uri="{FF2B5EF4-FFF2-40B4-BE49-F238E27FC236}">
                <a16:creationId xmlns:a16="http://schemas.microsoft.com/office/drawing/2014/main" id="{867FA6FC-10FE-8B40-A2DF-90C89D213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695450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radio">
            <a:extLst>
              <a:ext uri="{FF2B5EF4-FFF2-40B4-BE49-F238E27FC236}">
                <a16:creationId xmlns:a16="http://schemas.microsoft.com/office/drawing/2014/main" id="{1AA6DAF6-71C1-F045-A32A-B30741B1E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695450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Music notes">
            <a:extLst>
              <a:ext uri="{FF2B5EF4-FFF2-40B4-BE49-F238E27FC236}">
                <a16:creationId xmlns:a16="http://schemas.microsoft.com/office/drawing/2014/main" id="{651732D2-C4C0-7441-9C25-CE40DD661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3603625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6">
            <a:extLst>
              <a:ext uri="{FF2B5EF4-FFF2-40B4-BE49-F238E27FC236}">
                <a16:creationId xmlns:a16="http://schemas.microsoft.com/office/drawing/2014/main" id="{9C635C7A-68AE-E947-A36D-D7CC17B7E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276725"/>
            <a:ext cx="20526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Rock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Rap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La música clásica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La música country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La música folk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La música pop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Reggae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Salsa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BDD54FE-B21C-424C-828F-3C70314A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500">
                <a:solidFill>
                  <a:srgbClr val="FFFFFF"/>
                </a:solidFill>
                <a:ea typeface="ＭＳ Ｐゴシック" panose="020B0600070205080204" pitchFamily="34" charset="-128"/>
              </a:rPr>
              <a:t>¿Qué helado te gusta?</a:t>
            </a:r>
          </a:p>
        </p:txBody>
      </p:sp>
      <p:pic>
        <p:nvPicPr>
          <p:cNvPr id="24578" name="Content Placeholder 3" descr="vanilla ice cream">
            <a:extLst>
              <a:ext uri="{FF2B5EF4-FFF2-40B4-BE49-F238E27FC236}">
                <a16:creationId xmlns:a16="http://schemas.microsoft.com/office/drawing/2014/main" id="{BC4EC8B5-BD8F-274A-A3D5-E2919814F2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2" r="-7916"/>
          <a:stretch>
            <a:fillRect/>
          </a:stretch>
        </p:blipFill>
        <p:spPr>
          <a:xfrm>
            <a:off x="439738" y="1143000"/>
            <a:ext cx="1649412" cy="2630488"/>
          </a:xfrm>
        </p:spPr>
      </p:pic>
      <p:pic>
        <p:nvPicPr>
          <p:cNvPr id="24579" name="Picture 4" descr="chocolate ice cream">
            <a:extLst>
              <a:ext uri="{FF2B5EF4-FFF2-40B4-BE49-F238E27FC236}">
                <a16:creationId xmlns:a16="http://schemas.microsoft.com/office/drawing/2014/main" id="{CCAFE99C-FC6F-F84C-962E-3A3DBA6A6F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143000"/>
            <a:ext cx="2032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coconut ice cream">
            <a:extLst>
              <a:ext uri="{FF2B5EF4-FFF2-40B4-BE49-F238E27FC236}">
                <a16:creationId xmlns:a16="http://schemas.microsoft.com/office/drawing/2014/main" id="{D5B69FB0-BE26-4342-9697-D68F90038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9375"/>
            <a:ext cx="2489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coffee ice cream">
            <a:extLst>
              <a:ext uri="{FF2B5EF4-FFF2-40B4-BE49-F238E27FC236}">
                <a16:creationId xmlns:a16="http://schemas.microsoft.com/office/drawing/2014/main" id="{FEB9F85D-FA32-C14F-8C4D-F178F3F4D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984625"/>
            <a:ext cx="22383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straberry ice cream">
            <a:extLst>
              <a:ext uri="{FF2B5EF4-FFF2-40B4-BE49-F238E27FC236}">
                <a16:creationId xmlns:a16="http://schemas.microsoft.com/office/drawing/2014/main" id="{802A089E-22EE-0245-B351-A215A7F3B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14300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mint chocolate chip ice cream">
            <a:extLst>
              <a:ext uri="{FF2B5EF4-FFF2-40B4-BE49-F238E27FC236}">
                <a16:creationId xmlns:a16="http://schemas.microsoft.com/office/drawing/2014/main" id="{23C4EB7F-9678-6C47-9C0F-5B07BFC0CA4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9" t="8691" r="23994" b="6995"/>
          <a:stretch>
            <a:fillRect/>
          </a:stretch>
        </p:blipFill>
        <p:spPr bwMode="auto">
          <a:xfrm>
            <a:off x="6946900" y="3570288"/>
            <a:ext cx="14224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9">
            <a:extLst>
              <a:ext uri="{FF2B5EF4-FFF2-40B4-BE49-F238E27FC236}">
                <a16:creationId xmlns:a16="http://schemas.microsoft.com/office/drawing/2014/main" id="{790808DE-1084-C24E-8157-BF59E350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0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Café</a:t>
            </a:r>
          </a:p>
        </p:txBody>
      </p:sp>
      <p:sp>
        <p:nvSpPr>
          <p:cNvPr id="24585" name="TextBox 10">
            <a:extLst>
              <a:ext uri="{FF2B5EF4-FFF2-40B4-BE49-F238E27FC236}">
                <a16:creationId xmlns:a16="http://schemas.microsoft.com/office/drawing/2014/main" id="{424504C3-8C9D-A44A-866B-D80307F6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6019800"/>
            <a:ext cx="228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Coco</a:t>
            </a:r>
          </a:p>
        </p:txBody>
      </p:sp>
      <p:sp>
        <p:nvSpPr>
          <p:cNvPr id="24586" name="TextBox 11">
            <a:extLst>
              <a:ext uri="{FF2B5EF4-FFF2-40B4-BE49-F238E27FC236}">
                <a16:creationId xmlns:a16="http://schemas.microsoft.com/office/drawing/2014/main" id="{DF93536B-5E43-2341-85FD-637148D7C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19800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Menta con chispas de chocolate</a:t>
            </a:r>
          </a:p>
        </p:txBody>
      </p:sp>
      <p:sp>
        <p:nvSpPr>
          <p:cNvPr id="24587" name="TextBox 12">
            <a:extLst>
              <a:ext uri="{FF2B5EF4-FFF2-40B4-BE49-F238E27FC236}">
                <a16:creationId xmlns:a16="http://schemas.microsoft.com/office/drawing/2014/main" id="{583D89FA-D06E-A845-AF04-DF2CD059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00400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Fresa</a:t>
            </a:r>
          </a:p>
        </p:txBody>
      </p:sp>
      <p:sp>
        <p:nvSpPr>
          <p:cNvPr id="24588" name="TextBox 13">
            <a:extLst>
              <a:ext uri="{FF2B5EF4-FFF2-40B4-BE49-F238E27FC236}">
                <a16:creationId xmlns:a16="http://schemas.microsoft.com/office/drawing/2014/main" id="{3D81DBDE-BC80-A842-8290-3CE52C44A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30513"/>
            <a:ext cx="190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Chocolate</a:t>
            </a:r>
          </a:p>
        </p:txBody>
      </p:sp>
      <p:sp>
        <p:nvSpPr>
          <p:cNvPr id="24589" name="TextBox 14">
            <a:extLst>
              <a:ext uri="{FF2B5EF4-FFF2-40B4-BE49-F238E27FC236}">
                <a16:creationId xmlns:a16="http://schemas.microsoft.com/office/drawing/2014/main" id="{201BC66B-B58C-8245-8CA3-D23E2310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3016250"/>
            <a:ext cx="190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Vainilla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18847</TotalTime>
  <Words>228</Words>
  <Application>Microsoft Macintosh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¿Te gusta ____? : Do you like ___?  Sí/No me gusta______.    Sí/No me gustan ______.  ¿Te gusta más ___ o ___? :     Do you like ___ or ___ more?   Me gusta ______ más.</vt:lpstr>
      <vt:lpstr>¿Te gusta el helado?</vt:lpstr>
      <vt:lpstr>¿Te gustan los deportes?</vt:lpstr>
      <vt:lpstr>¿Te gusta más la comida china o la comida italiana?</vt:lpstr>
      <vt:lpstr>¿Te gusta más la pizza o la comida mexicana?</vt:lpstr>
      <vt:lpstr>¿Te gustan más las frutas o las verduras?</vt:lpstr>
      <vt:lpstr>¿Te gustan más los deportes o te gusta el ajedrez?</vt:lpstr>
      <vt:lpstr>¿Qué música te gusta?</vt:lpstr>
      <vt:lpstr>¿Qué helado te gusta?</vt:lpstr>
      <vt:lpstr>¿Qué pizza te gusta?</vt:lpstr>
      <vt:lpstr>¿Te gustan los libros?</vt:lpstr>
      <vt:lpstr>¿Te gustan las películas?</vt:lpstr>
    </vt:vector>
  </TitlesOfParts>
  <Company>Wachusett Regional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¿Te gusta o no?</dc:title>
  <dc:creator>K Cross</dc:creator>
  <cp:lastModifiedBy>Kristen Cross</cp:lastModifiedBy>
  <cp:revision>27</cp:revision>
  <cp:lastPrinted>2012-03-22T19:15:34Z</cp:lastPrinted>
  <dcterms:created xsi:type="dcterms:W3CDTF">2011-11-30T13:49:00Z</dcterms:created>
  <dcterms:modified xsi:type="dcterms:W3CDTF">2023-12-11T15:47:01Z</dcterms:modified>
</cp:coreProperties>
</file>