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82" r:id="rId2"/>
    <p:sldId id="284" r:id="rId3"/>
    <p:sldId id="286" r:id="rId4"/>
    <p:sldId id="288" r:id="rId5"/>
    <p:sldId id="287" r:id="rId6"/>
    <p:sldId id="289" r:id="rId7"/>
    <p:sldId id="290" r:id="rId8"/>
    <p:sldId id="291" r:id="rId9"/>
    <p:sldId id="29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C1BECD"/>
    <a:srgbClr val="796C88"/>
    <a:srgbClr val="2E233F"/>
    <a:srgbClr val="7F728F"/>
    <a:srgbClr val="332746"/>
    <a:srgbClr val="5E477B"/>
    <a:srgbClr val="BDFEB7"/>
    <a:srgbClr val="344834"/>
    <a:srgbClr val="547553"/>
    <a:srgbClr val="70A0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6"/>
  </p:normalViewPr>
  <p:slideViewPr>
    <p:cSldViewPr snapToGrid="0" snapToObjects="1">
      <p:cViewPr varScale="1">
        <p:scale>
          <a:sx n="99" d="100"/>
          <a:sy n="99" d="100"/>
        </p:scale>
        <p:origin x="19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D0AF9-20B8-9741-9D59-46E4C1E4FD79}" type="datetime1">
              <a:rPr lang="en-US" smtClean="0"/>
              <a:t>11/9/22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Chapter 2 - Question Words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6D656-01A2-9A45-9928-1D27B7590781}" type="datetime1">
              <a:rPr lang="en-US" smtClean="0"/>
              <a:t>11/9/22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Chapter 2 - Question Words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Chapter 2 - Question Words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Chapter 2 - Question Words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23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309A-A926-5F4D-BE1F-AD1D5D6C7FE6}" type="datetime1">
              <a:rPr lang="en-US" smtClean="0"/>
              <a:t>11/9/22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1E42-5FAE-3245-B1CE-198D09FECBA0}" type="datetime1">
              <a:rPr lang="en-US" smtClean="0"/>
              <a:t>11/9/22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BACA4-1534-A547-9B72-46B85F0028B1}" type="datetime1">
              <a:rPr lang="en-US" smtClean="0"/>
              <a:t>11/9/22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2DD2A-6B1E-654F-A9F6-39F302F54B34}" type="datetime1">
              <a:rPr lang="en-US" smtClean="0"/>
              <a:t>11/9/22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B7E9-DD8E-274E-B331-94ADF8C2D6BE}" type="datetime1">
              <a:rPr lang="en-US" smtClean="0"/>
              <a:t>11/9/22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9995-61B3-9D45-A9BC-B94D68081334}" type="datetime1">
              <a:rPr lang="en-US" smtClean="0"/>
              <a:t>11/9/22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2C08-94A2-6341-A213-06D04D1B78AA}" type="datetime1">
              <a:rPr lang="en-US" smtClean="0"/>
              <a:t>11/9/22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57920-5698-E04C-BB55-6B6BDEFC7B48}" type="datetime1">
              <a:rPr lang="en-US" smtClean="0"/>
              <a:t>11/9/22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0138-2E2D-4940-9142-7D58444E44FF}" type="datetime1">
              <a:rPr lang="en-US" smtClean="0"/>
              <a:t>11/9/22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EFB84-3B3E-194F-90E7-4EBB3CB85D0A}" type="datetime1">
              <a:rPr lang="en-US" smtClean="0"/>
              <a:t>11/9/22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167E9-2FEB-DD48-885A-B7A892AD954F}" type="datetime1">
              <a:rPr lang="en-US" smtClean="0"/>
              <a:t>11/9/22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1BECD"/>
            </a:gs>
            <a:gs pos="33000">
              <a:srgbClr val="796C88"/>
            </a:gs>
            <a:gs pos="100000">
              <a:srgbClr val="2E233F"/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69D94-8EC7-0B43-A428-F58A5EFCA222}" type="datetime1">
              <a:rPr lang="en-US" smtClean="0"/>
              <a:t>11/9/22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es-ES_tradnl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Interrogativos</a:t>
            </a:r>
            <a:endParaRPr lang="es-ES_tradnl" sz="5000" i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s-ES_tradnl" sz="4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Question</a:t>
            </a:r>
            <a:r>
              <a:rPr lang="es-ES_tradnl" sz="4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Words</a:t>
            </a:r>
            <a:endParaRPr lang="es-ES_tradnl" sz="4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Capítulo 2</a:t>
            </a:r>
          </a:p>
        </p:txBody>
      </p:sp>
    </p:spTree>
    <p:extLst>
      <p:ext uri="{BB962C8B-B14F-4D97-AF65-F5344CB8AC3E}">
        <p14:creationId xmlns:p14="http://schemas.microsoft.com/office/powerpoint/2010/main" val="99874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/>
          <a:lstStyle/>
          <a:p>
            <a:pPr marL="347663" indent="-347663" algn="l">
              <a:lnSpc>
                <a:spcPct val="90000"/>
              </a:lnSpc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Questions start with </a:t>
            </a:r>
            <a:r>
              <a:rPr lang="en-US" sz="4000" b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and end with </a:t>
            </a:r>
            <a:r>
              <a:rPr lang="en-US" sz="4000" b="1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90000"/>
              </a:lnSpc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Question words indicate a question.</a:t>
            </a:r>
          </a:p>
          <a:p>
            <a:pPr marL="347663" indent="-347663" algn="l">
              <a:lnSpc>
                <a:spcPct val="90000"/>
              </a:lnSpc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The verb and noun are inverted like English.</a:t>
            </a:r>
          </a:p>
          <a:p>
            <a:pPr marL="1719263" lvl="6" indent="-347663" algn="l">
              <a:lnSpc>
                <a:spcPct val="90000"/>
              </a:lnSpc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¿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Eres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4000" dirty="0" err="1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</a:t>
            </a:r>
            <a:r>
              <a:rPr lang="en-US" altLang="ja-JP" sz="4000" dirty="0" err="1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ú</a:t>
            </a:r>
            <a:r>
              <a:rPr lang="en-US" altLang="ja-JP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perezoso</a:t>
            </a:r>
            <a:r>
              <a:rPr lang="en-US" altLang="ja-JP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?</a:t>
            </a:r>
          </a:p>
          <a:p>
            <a:pPr marL="1719263" lvl="6" indent="-347663" algn="l">
              <a:lnSpc>
                <a:spcPct val="90000"/>
              </a:lnSpc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Are </a:t>
            </a:r>
            <a:r>
              <a:rPr lang="en-US" sz="4000" dirty="0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you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lazy?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Preguntas</a:t>
            </a:r>
          </a:p>
        </p:txBody>
      </p:sp>
    </p:spTree>
    <p:extLst>
      <p:ext uri="{BB962C8B-B14F-4D97-AF65-F5344CB8AC3E}">
        <p14:creationId xmlns:p14="http://schemas.microsoft.com/office/powerpoint/2010/main" val="128489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4527189" cy="5715000"/>
          </a:xfrm>
        </p:spPr>
        <p:txBody>
          <a:bodyPr>
            <a:normAutofit/>
          </a:bodyPr>
          <a:lstStyle/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Qué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Quién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Quiénes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Cuándo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Preguntas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962400" y="1143000"/>
            <a:ext cx="4527189" cy="5316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What?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Who?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Who? (plural)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When?</a:t>
            </a:r>
          </a:p>
        </p:txBody>
      </p:sp>
    </p:spTree>
    <p:extLst>
      <p:ext uri="{BB962C8B-B14F-4D97-AF65-F5344CB8AC3E}">
        <p14:creationId xmlns:p14="http://schemas.microsoft.com/office/powerpoint/2010/main" val="250555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4199429" cy="5715000"/>
          </a:xfrm>
        </p:spPr>
        <p:txBody>
          <a:bodyPr>
            <a:normAutofit/>
          </a:bodyPr>
          <a:lstStyle/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Cómo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Por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qué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Cuál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3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Cuáles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  <a:endParaRPr lang="en-US" sz="55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Preguntas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798733" y="1143000"/>
            <a:ext cx="5009825" cy="571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How?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Why?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Which?</a:t>
            </a:r>
          </a:p>
          <a:p>
            <a:pPr algn="l">
              <a:lnSpc>
                <a:spcPct val="13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Which ones?</a:t>
            </a:r>
            <a:endParaRPr lang="en-US" sz="55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02109" y="2827196"/>
            <a:ext cx="31418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porque</a:t>
            </a:r>
            <a:r>
              <a:rPr lang="en-US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= because</a:t>
            </a:r>
          </a:p>
        </p:txBody>
      </p:sp>
    </p:spTree>
    <p:extLst>
      <p:ext uri="{BB962C8B-B14F-4D97-AF65-F5344CB8AC3E}">
        <p14:creationId xmlns:p14="http://schemas.microsoft.com/office/powerpoint/2010/main" val="162040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1143000"/>
            <a:ext cx="5305620" cy="5715000"/>
          </a:xfrm>
        </p:spPr>
        <p:txBody>
          <a:bodyPr>
            <a:normAutofit/>
          </a:bodyPr>
          <a:lstStyle/>
          <a:p>
            <a:pPr marL="347663" indent="-347663" algn="l">
              <a:lnSpc>
                <a:spcPct val="12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Dónde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2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¿De 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dónde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2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Adónde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347663" indent="-347663" algn="l">
              <a:lnSpc>
                <a:spcPct val="12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Cuánto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(a)?</a:t>
            </a:r>
          </a:p>
          <a:p>
            <a:pPr marL="347663" indent="-347663" algn="l">
              <a:lnSpc>
                <a:spcPct val="120000"/>
              </a:lnSpc>
              <a:buFont typeface="Arial"/>
              <a:buChar char="•"/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5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Cúantos</a:t>
            </a: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(as)?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Preguntas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162224" y="1143000"/>
            <a:ext cx="4166139" cy="5715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4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Where?</a:t>
            </a:r>
          </a:p>
          <a:p>
            <a:pPr algn="l">
              <a:lnSpc>
                <a:spcPct val="14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From where?</a:t>
            </a:r>
          </a:p>
          <a:p>
            <a:pPr algn="l">
              <a:lnSpc>
                <a:spcPct val="14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To where?</a:t>
            </a:r>
          </a:p>
          <a:p>
            <a:pPr algn="l">
              <a:lnSpc>
                <a:spcPct val="14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How much?</a:t>
            </a:r>
          </a:p>
          <a:p>
            <a:pPr algn="l">
              <a:lnSpc>
                <a:spcPct val="140000"/>
              </a:lnSpc>
            </a:pPr>
            <a:r>
              <a:rPr lang="en-US" sz="5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How many?</a:t>
            </a:r>
          </a:p>
        </p:txBody>
      </p:sp>
    </p:spTree>
    <p:extLst>
      <p:ext uri="{BB962C8B-B14F-4D97-AF65-F5344CB8AC3E}">
        <p14:creationId xmlns:p14="http://schemas.microsoft.com/office/powerpoint/2010/main" val="399380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1143000"/>
            <a:ext cx="9143998" cy="5715000"/>
          </a:xfrm>
        </p:spPr>
        <p:txBody>
          <a:bodyPr>
            <a:normAutofit/>
          </a:bodyPr>
          <a:lstStyle/>
          <a:p>
            <a:pPr marL="685800" indent="-685800" algn="l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sz="54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Preguntas</a:t>
            </a:r>
            <a:r>
              <a:rPr lang="en-US" sz="54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54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sí</a:t>
            </a:r>
            <a:r>
              <a:rPr lang="en-US" sz="54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o </a:t>
            </a:r>
            <a:r>
              <a:rPr lang="en-US" sz="54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no</a:t>
            </a:r>
            <a:r>
              <a:rPr lang="en-US" sz="54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marL="1143000" lvl="1" indent="-685800" algn="l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Eres</a:t>
            </a:r>
            <a:r>
              <a:rPr lang="en-US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altLang="ja-JP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rubio</a:t>
            </a: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1143000" lvl="1" indent="-685800" algn="l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alto?</a:t>
            </a:r>
          </a:p>
          <a:p>
            <a:pPr marL="1143000" lvl="1" indent="-685800" algn="l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¿Son </a:t>
            </a:r>
            <a:r>
              <a:rPr lang="en-US" altLang="ja-JP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ellos</a:t>
            </a: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5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guapos</a:t>
            </a:r>
            <a:r>
              <a:rPr lang="en-US" altLang="ja-JP" sz="5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  <a:endParaRPr lang="en-US" sz="20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</a:t>
            </a:r>
          </a:p>
        </p:txBody>
      </p:sp>
    </p:spTree>
    <p:extLst>
      <p:ext uri="{BB962C8B-B14F-4D97-AF65-F5344CB8AC3E}">
        <p14:creationId xmlns:p14="http://schemas.microsoft.com/office/powerpoint/2010/main" val="168692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1143000"/>
            <a:ext cx="9143998" cy="5715000"/>
          </a:xfrm>
        </p:spPr>
        <p:txBody>
          <a:bodyPr>
            <a:normAutofit/>
          </a:bodyPr>
          <a:lstStyle/>
          <a:p>
            <a:pPr marL="450850" indent="-450850" algn="l">
              <a:lnSpc>
                <a:spcPct val="80000"/>
              </a:lnSpc>
              <a:spcBef>
                <a:spcPct val="50000"/>
              </a:spcBef>
              <a:buFont typeface="Arial"/>
              <a:buChar char="•"/>
            </a:pP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Preguntas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con 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interrogativos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marL="1536700" indent="-409575" algn="l" defTabSz="1720850">
              <a:lnSpc>
                <a:spcPct val="80000"/>
              </a:lnSpc>
              <a:spcBef>
                <a:spcPct val="55000"/>
              </a:spcBef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4000" dirty="0" err="1">
                <a:ln>
                  <a:solidFill>
                    <a:srgbClr val="3366FF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Qui</a:t>
            </a:r>
            <a:r>
              <a:rPr lang="en-US" altLang="ja-JP" sz="4000" dirty="0" err="1">
                <a:ln>
                  <a:solidFill>
                    <a:srgbClr val="3366FF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én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tu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amigo?</a:t>
            </a:r>
          </a:p>
          <a:p>
            <a:pPr marL="1993900" lvl="1" indent="-409575" algn="l" defTabSz="1720850">
              <a:lnSpc>
                <a:spcPct val="80000"/>
              </a:lnSpc>
              <a:spcBef>
                <a:spcPct val="55000"/>
              </a:spcBef>
              <a:buFont typeface="Arial"/>
              <a:buChar char="•"/>
            </a:pPr>
            <a:r>
              <a:rPr lang="en-US" altLang="ja-JP" sz="4000" i="1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Who is your friend?</a:t>
            </a:r>
          </a:p>
          <a:p>
            <a:pPr marL="1536700" indent="-409575" algn="l" defTabSz="1720850">
              <a:lnSpc>
                <a:spcPct val="80000"/>
              </a:lnSpc>
              <a:spcBef>
                <a:spcPct val="55000"/>
              </a:spcBef>
              <a:buFont typeface="Arial"/>
              <a:buChar char="•"/>
            </a:pP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4000" dirty="0" err="1">
                <a:ln>
                  <a:solidFill>
                    <a:srgbClr val="FC00D1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Cómo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estás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1993900" lvl="1" indent="-409575" algn="l" defTabSz="1720850">
              <a:lnSpc>
                <a:spcPct val="80000"/>
              </a:lnSpc>
              <a:spcBef>
                <a:spcPct val="55000"/>
              </a:spcBef>
              <a:buFont typeface="Arial"/>
              <a:buChar char="•"/>
            </a:pPr>
            <a:r>
              <a:rPr lang="en-US" altLang="ja-JP" sz="4000" i="1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How are you?</a:t>
            </a:r>
          </a:p>
          <a:p>
            <a:pPr marL="1536700" indent="-409575" algn="l" defTabSz="1720850">
              <a:lnSpc>
                <a:spcPct val="80000"/>
              </a:lnSpc>
              <a:spcBef>
                <a:spcPct val="55000"/>
              </a:spcBef>
              <a:buFont typeface="Arial"/>
              <a:buChar char="•"/>
            </a:pP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4000" dirty="0" err="1">
                <a:ln>
                  <a:solidFill>
                    <a:srgbClr val="0080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Cuándo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clase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1993900" lvl="1" indent="-409575" algn="l" defTabSz="1720850">
              <a:lnSpc>
                <a:spcPct val="80000"/>
              </a:lnSpc>
              <a:spcBef>
                <a:spcPct val="55000"/>
              </a:spcBef>
              <a:buFont typeface="Arial"/>
              <a:buChar char="•"/>
            </a:pPr>
            <a:r>
              <a:rPr lang="en-US" sz="3600" i="1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When is the class?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</a:t>
            </a:r>
          </a:p>
        </p:txBody>
      </p:sp>
    </p:spTree>
    <p:extLst>
      <p:ext uri="{BB962C8B-B14F-4D97-AF65-F5344CB8AC3E}">
        <p14:creationId xmlns:p14="http://schemas.microsoft.com/office/powerpoint/2010/main" val="268847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1143000"/>
            <a:ext cx="9143998" cy="5715000"/>
          </a:xfrm>
        </p:spPr>
        <p:txBody>
          <a:bodyPr>
            <a:normAutofit fontScale="92500" lnSpcReduction="10000"/>
          </a:bodyPr>
          <a:lstStyle/>
          <a:p>
            <a:pPr marL="450850" indent="-450850" algn="l">
              <a:lnSpc>
                <a:spcPct val="90000"/>
              </a:lnSpc>
              <a:spcBef>
                <a:spcPct val="50000"/>
              </a:spcBef>
              <a:buFont typeface="Arial"/>
              <a:buChar char="•"/>
            </a:pP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Preguntas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con </a:t>
            </a: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interrogativos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:</a:t>
            </a:r>
          </a:p>
          <a:p>
            <a:pPr marL="1536700" lvl="1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sz="4000" dirty="0" err="1">
                <a:ln>
                  <a:solidFill>
                    <a:srgbClr val="FF66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altLang="ja-JP" sz="4000" dirty="0" err="1">
                <a:ln>
                  <a:solidFill>
                    <a:srgbClr val="FF66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ómo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1993900" lvl="2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altLang="ja-JP" sz="36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How is she?//What is she like?</a:t>
            </a:r>
          </a:p>
          <a:p>
            <a:pPr marL="1536700" lvl="1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De </a:t>
            </a:r>
            <a:r>
              <a:rPr lang="en-US" altLang="ja-JP" sz="40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dónde</a:t>
            </a:r>
            <a:r>
              <a:rPr lang="en-US" altLang="ja-JP" sz="40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eres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tú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1993900" lvl="2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altLang="ja-JP" sz="36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Where are you from?</a:t>
            </a:r>
          </a:p>
          <a:p>
            <a:pPr marL="1536700" lvl="1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4000" dirty="0" err="1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Qué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día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hoy?</a:t>
            </a:r>
          </a:p>
          <a:p>
            <a:pPr marL="1993900" lvl="2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altLang="ja-JP" sz="36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What day is today?</a:t>
            </a:r>
          </a:p>
          <a:p>
            <a:pPr marL="1536700" lvl="1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4000" dirty="0" err="1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Cuál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4000" dirty="0" err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fecha</a:t>
            </a:r>
            <a:r>
              <a:rPr lang="en-US" altLang="ja-JP" sz="40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 de hoy?</a:t>
            </a:r>
          </a:p>
          <a:p>
            <a:pPr marL="1993900" lvl="2" indent="-341313" algn="l">
              <a:lnSpc>
                <a:spcPct val="90000"/>
              </a:lnSpc>
              <a:spcBef>
                <a:spcPct val="35000"/>
              </a:spcBef>
              <a:buFont typeface="Arial"/>
              <a:buChar char="•"/>
            </a:pPr>
            <a:r>
              <a:rPr lang="en-US" sz="36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What is today’s date?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Ejemplos</a:t>
            </a:r>
          </a:p>
        </p:txBody>
      </p:sp>
    </p:spTree>
    <p:extLst>
      <p:ext uri="{BB962C8B-B14F-4D97-AF65-F5344CB8AC3E}">
        <p14:creationId xmlns:p14="http://schemas.microsoft.com/office/powerpoint/2010/main" val="67799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457200" marR="0" lvl="0" indent="-45720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¿De dónde eres? _________________.</a:t>
            </a:r>
          </a:p>
          <a:p>
            <a:pPr marL="457200" marR="0" lvl="0" indent="-45720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¿Qué día es hoy?  __________________.</a:t>
            </a:r>
          </a:p>
          <a:p>
            <a:pPr marL="457200" marR="0" lvl="0" indent="-45720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¿Cómo estás? ___________________.</a:t>
            </a:r>
          </a:p>
          <a:p>
            <a:pPr marL="457200" marR="0" lvl="0" indent="-45720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¿Cómo te llamas? _________________.</a:t>
            </a:r>
          </a:p>
          <a:p>
            <a:pPr marL="457200" marR="0" lvl="0" indent="-45720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s-ES_tradnl" sz="34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¿Quién es tu mejor amigo? _______________.</a:t>
            </a:r>
            <a:endParaRPr lang="es-ES_tradnl" sz="32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0" y="1433539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>
                  <a:solidFill>
                    <a:srgbClr val="0070C0"/>
                  </a:solidFill>
                </a:ln>
              </a:rPr>
              <a:t>Soy de _____.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60273" y="2422957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>
                  <a:solidFill>
                    <a:srgbClr val="0070C0"/>
                  </a:solidFill>
                </a:ln>
              </a:rPr>
              <a:t>Hoy es _______.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43300" y="3491085"/>
            <a:ext cx="325581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n>
                  <a:solidFill>
                    <a:srgbClr val="0070C0"/>
                  </a:solidFill>
                </a:ln>
              </a:rPr>
              <a:t>Estoy</a:t>
            </a:r>
            <a:r>
              <a:rPr lang="en-US" sz="3200" dirty="0">
                <a:ln>
                  <a:solidFill>
                    <a:srgbClr val="0070C0"/>
                  </a:solidFill>
                </a:ln>
              </a:rPr>
              <a:t> bien.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83000" y="4519985"/>
            <a:ext cx="4343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>
                  <a:solidFill>
                    <a:srgbClr val="0070C0"/>
                  </a:solidFill>
                </a:ln>
              </a:rPr>
              <a:t>Me </a:t>
            </a:r>
            <a:r>
              <a:rPr lang="en-US" sz="3200" dirty="0" err="1">
                <a:ln>
                  <a:solidFill>
                    <a:srgbClr val="0070C0"/>
                  </a:solidFill>
                </a:ln>
              </a:rPr>
              <a:t>llamo</a:t>
            </a:r>
            <a:r>
              <a:rPr lang="en-US" sz="3200" dirty="0">
                <a:ln>
                  <a:solidFill>
                    <a:srgbClr val="0070C0"/>
                  </a:solidFill>
                </a:ln>
              </a:rPr>
              <a:t> ______.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46700" y="5588113"/>
            <a:ext cx="40513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>
                  <a:solidFill>
                    <a:srgbClr val="0070C0"/>
                  </a:solidFill>
                </a:ln>
              </a:rPr>
              <a:t>Mi amigo es ____.</a:t>
            </a:r>
          </a:p>
        </p:txBody>
      </p:sp>
    </p:spTree>
    <p:extLst>
      <p:ext uri="{BB962C8B-B14F-4D97-AF65-F5344CB8AC3E}">
        <p14:creationId xmlns:p14="http://schemas.microsoft.com/office/powerpoint/2010/main" val="1408468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3089</TotalTime>
  <Words>307</Words>
  <Application>Microsoft Macintosh PowerPoint</Application>
  <PresentationFormat>On-screen Show (4:3)</PresentationFormat>
  <Paragraphs>77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Franklin Gothic Medium</vt:lpstr>
      <vt:lpstr>Wingdings</vt:lpstr>
      <vt:lpstr>Office Theme</vt:lpstr>
      <vt:lpstr>Capítulo 2</vt:lpstr>
      <vt:lpstr>Preguntas</vt:lpstr>
      <vt:lpstr>Preguntas</vt:lpstr>
      <vt:lpstr>Preguntas</vt:lpstr>
      <vt:lpstr>Preguntas</vt:lpstr>
      <vt:lpstr>Ejemplos</vt:lpstr>
      <vt:lpstr>Ejemplos</vt:lpstr>
      <vt:lpstr>Ejemplos</vt:lpstr>
      <vt:lpstr>Prueba de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65</cp:revision>
  <cp:lastPrinted>2019-10-28T19:46:19Z</cp:lastPrinted>
  <dcterms:created xsi:type="dcterms:W3CDTF">2018-07-09T18:49:29Z</dcterms:created>
  <dcterms:modified xsi:type="dcterms:W3CDTF">2022-11-09T15:46:25Z</dcterms:modified>
</cp:coreProperties>
</file>