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8"/>
  </p:notesMasterIdLst>
  <p:handoutMasterIdLst>
    <p:handoutMasterId r:id="rId19"/>
  </p:handoutMasterIdLst>
  <p:sldIdLst>
    <p:sldId id="257" r:id="rId2"/>
    <p:sldId id="258" r:id="rId3"/>
    <p:sldId id="271" r:id="rId4"/>
    <p:sldId id="272" r:id="rId5"/>
    <p:sldId id="273" r:id="rId6"/>
    <p:sldId id="274" r:id="rId7"/>
    <p:sldId id="275" r:id="rId8"/>
    <p:sldId id="276" r:id="rId9"/>
    <p:sldId id="280" r:id="rId10"/>
    <p:sldId id="277" r:id="rId11"/>
    <p:sldId id="278" r:id="rId12"/>
    <p:sldId id="279" r:id="rId13"/>
    <p:sldId id="281" r:id="rId14"/>
    <p:sldId id="282" r:id="rId15"/>
    <p:sldId id="283"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2284"/>
    <a:srgbClr val="59268F"/>
    <a:srgbClr val="692FA8"/>
    <a:srgbClr val="CCBFD6"/>
    <a:srgbClr val="E2D5FF"/>
    <a:srgbClr val="F2E3FF"/>
    <a:srgbClr val="F2F6FF"/>
    <a:srgbClr val="A270D2"/>
    <a:srgbClr val="362346"/>
    <a:srgbClr val="7151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00"/>
    <p:restoredTop sz="87378"/>
  </p:normalViewPr>
  <p:slideViewPr>
    <p:cSldViewPr snapToGrid="0" snapToObjects="1">
      <p:cViewPr varScale="1">
        <p:scale>
          <a:sx n="87" d="100"/>
          <a:sy n="87" d="100"/>
        </p:scale>
        <p:origin x="1112" y="192"/>
      </p:cViewPr>
      <p:guideLst/>
    </p:cSldViewPr>
  </p:slideViewPr>
  <p:outlineViewPr>
    <p:cViewPr>
      <p:scale>
        <a:sx n="33" d="100"/>
        <a:sy n="33" d="100"/>
      </p:scale>
      <p:origin x="0" y="-2744"/>
    </p:cViewPr>
  </p:outlineViewPr>
  <p:notesTextViewPr>
    <p:cViewPr>
      <p:scale>
        <a:sx n="1" d="1"/>
        <a:sy n="1" d="1"/>
      </p:scale>
      <p:origin x="0" y="0"/>
    </p:cViewPr>
  </p:notesTextViewPr>
  <p:notesViewPr>
    <p:cSldViewPr snapToGrid="0" snapToObjects="1">
      <p:cViewPr varScale="1">
        <p:scale>
          <a:sx n="80" d="100"/>
          <a:sy n="80" d="100"/>
        </p:scale>
        <p:origin x="2792"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9993388-7A2C-254E-BD88-76BC7863596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b="1" dirty="0"/>
              <a:t>Ch. 1</a:t>
            </a:r>
          </a:p>
        </p:txBody>
      </p:sp>
      <p:sp>
        <p:nvSpPr>
          <p:cNvPr id="3" name="Date Placeholder 2">
            <a:extLst>
              <a:ext uri="{FF2B5EF4-FFF2-40B4-BE49-F238E27FC236}">
                <a16:creationId xmlns:a16="http://schemas.microsoft.com/office/drawing/2014/main" id="{00A033AA-1B5E-9848-B92E-E81AD001B9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D0D86-8A45-2D4A-B65E-4576CC38C4CA}" type="datetime1">
              <a:rPr lang="en-US" smtClean="0"/>
              <a:t>10/26/21</a:t>
            </a:fld>
            <a:endParaRPr lang="en-US"/>
          </a:p>
        </p:txBody>
      </p:sp>
      <p:sp>
        <p:nvSpPr>
          <p:cNvPr id="4" name="Footer Placeholder 3">
            <a:extLst>
              <a:ext uri="{FF2B5EF4-FFF2-40B4-BE49-F238E27FC236}">
                <a16:creationId xmlns:a16="http://schemas.microsoft.com/office/drawing/2014/main" id="{6A6F3354-6F83-DA4E-AEB5-7D7D975B9A2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b="1"/>
              <a:t>Spanish Basic - Ch. 1 - Telling Time</a:t>
            </a:r>
            <a:endParaRPr lang="en-US" b="1" dirty="0"/>
          </a:p>
        </p:txBody>
      </p:sp>
      <p:sp>
        <p:nvSpPr>
          <p:cNvPr id="5" name="Slide Number Placeholder 4">
            <a:extLst>
              <a:ext uri="{FF2B5EF4-FFF2-40B4-BE49-F238E27FC236}">
                <a16:creationId xmlns:a16="http://schemas.microsoft.com/office/drawing/2014/main" id="{15ADDAEC-3250-194A-AF62-41019B3D9C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DE69BF-5350-D444-81D2-FBEC30B282A9}" type="slidenum">
              <a:rPr lang="en-US" smtClean="0"/>
              <a:t>‹#›</a:t>
            </a:fld>
            <a:endParaRPr lang="en-US"/>
          </a:p>
        </p:txBody>
      </p:sp>
    </p:spTree>
    <p:extLst>
      <p:ext uri="{BB962C8B-B14F-4D97-AF65-F5344CB8AC3E}">
        <p14:creationId xmlns:p14="http://schemas.microsoft.com/office/powerpoint/2010/main" val="172760140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Ch. 1</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68CEBD-AE4E-0A4B-B541-9FC9832CA043}" type="datetime1">
              <a:rPr lang="en-US" smtClean="0"/>
              <a:t>10/26/21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Spanish Basic - Ch. 1 - Telling Time</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3A3EA2-3F6F-A44B-95BE-D8BBC8A45C51}" type="slidenum">
              <a:rPr lang="en-US" smtClean="0"/>
              <a:t>‹#›</a:t>
            </a:fld>
            <a:endParaRPr lang="en-US"/>
          </a:p>
        </p:txBody>
      </p:sp>
    </p:spTree>
    <p:extLst>
      <p:ext uri="{BB962C8B-B14F-4D97-AF65-F5344CB8AC3E}">
        <p14:creationId xmlns:p14="http://schemas.microsoft.com/office/powerpoint/2010/main" val="61309323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r>
              <a:rPr lang="en-US"/>
              <a:t>Ch. 1</a:t>
            </a:r>
          </a:p>
        </p:txBody>
      </p:sp>
      <p:sp>
        <p:nvSpPr>
          <p:cNvPr id="5" name="Date Placeholder 4"/>
          <p:cNvSpPr>
            <a:spLocks noGrp="1"/>
          </p:cNvSpPr>
          <p:nvPr>
            <p:ph type="dt" idx="1"/>
          </p:nvPr>
        </p:nvSpPr>
        <p:spPr/>
        <p:txBody>
          <a:bodyPr/>
          <a:lstStyle/>
          <a:p>
            <a:fld id="{441B25FB-783E-D54C-AFC4-82D1BD0A457F}" type="datetime1">
              <a:rPr lang="en-US" smtClean="0"/>
              <a:t>10/26/21</a:t>
            </a:fld>
            <a:endParaRPr lang="en-US"/>
          </a:p>
        </p:txBody>
      </p:sp>
      <p:sp>
        <p:nvSpPr>
          <p:cNvPr id="6" name="Footer Placeholder 5"/>
          <p:cNvSpPr>
            <a:spLocks noGrp="1"/>
          </p:cNvSpPr>
          <p:nvPr>
            <p:ph type="ftr" sz="quarter" idx="4"/>
          </p:nvPr>
        </p:nvSpPr>
        <p:spPr/>
        <p:txBody>
          <a:bodyPr/>
          <a:lstStyle/>
          <a:p>
            <a:r>
              <a:rPr lang="en-US"/>
              <a:t>Spanish Basic - Ch. 1 - Telling Time</a:t>
            </a:r>
          </a:p>
        </p:txBody>
      </p:sp>
      <p:sp>
        <p:nvSpPr>
          <p:cNvPr id="7" name="Slide Number Placeholder 6"/>
          <p:cNvSpPr>
            <a:spLocks noGrp="1"/>
          </p:cNvSpPr>
          <p:nvPr>
            <p:ph type="sldNum" sz="quarter" idx="5"/>
          </p:nvPr>
        </p:nvSpPr>
        <p:spPr/>
        <p:txBody>
          <a:bodyPr/>
          <a:lstStyle/>
          <a:p>
            <a:fld id="{F33A3EA2-3F6F-A44B-95BE-D8BBC8A45C51}" type="slidenum">
              <a:rPr lang="en-US" smtClean="0"/>
              <a:t>1</a:t>
            </a:fld>
            <a:endParaRPr lang="en-US"/>
          </a:p>
        </p:txBody>
      </p:sp>
    </p:spTree>
    <p:extLst>
      <p:ext uri="{BB962C8B-B14F-4D97-AF65-F5344CB8AC3E}">
        <p14:creationId xmlns:p14="http://schemas.microsoft.com/office/powerpoint/2010/main" val="2374259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r>
              <a:rPr lang="en-US"/>
              <a:t>Ch. 1</a:t>
            </a:r>
          </a:p>
        </p:txBody>
      </p:sp>
      <p:sp>
        <p:nvSpPr>
          <p:cNvPr id="5" name="Date Placeholder 4"/>
          <p:cNvSpPr>
            <a:spLocks noGrp="1"/>
          </p:cNvSpPr>
          <p:nvPr>
            <p:ph type="dt" idx="1"/>
          </p:nvPr>
        </p:nvSpPr>
        <p:spPr/>
        <p:txBody>
          <a:bodyPr/>
          <a:lstStyle/>
          <a:p>
            <a:fld id="{F100B15C-08B7-B546-A03C-66208BD09C46}" type="datetime1">
              <a:rPr lang="en-US" smtClean="0"/>
              <a:t>10/26/21</a:t>
            </a:fld>
            <a:endParaRPr lang="en-US"/>
          </a:p>
        </p:txBody>
      </p:sp>
      <p:sp>
        <p:nvSpPr>
          <p:cNvPr id="6" name="Footer Placeholder 5"/>
          <p:cNvSpPr>
            <a:spLocks noGrp="1"/>
          </p:cNvSpPr>
          <p:nvPr>
            <p:ph type="ftr" sz="quarter" idx="4"/>
          </p:nvPr>
        </p:nvSpPr>
        <p:spPr/>
        <p:txBody>
          <a:bodyPr/>
          <a:lstStyle/>
          <a:p>
            <a:r>
              <a:rPr lang="en-US"/>
              <a:t>Spanish Basic - Ch. 1 - Telling Time</a:t>
            </a:r>
          </a:p>
        </p:txBody>
      </p:sp>
      <p:sp>
        <p:nvSpPr>
          <p:cNvPr id="7" name="Slide Number Placeholder 6"/>
          <p:cNvSpPr>
            <a:spLocks noGrp="1"/>
          </p:cNvSpPr>
          <p:nvPr>
            <p:ph type="sldNum" sz="quarter" idx="5"/>
          </p:nvPr>
        </p:nvSpPr>
        <p:spPr/>
        <p:txBody>
          <a:bodyPr/>
          <a:lstStyle/>
          <a:p>
            <a:fld id="{F33A3EA2-3F6F-A44B-95BE-D8BBC8A45C51}" type="slidenum">
              <a:rPr lang="en-US" smtClean="0"/>
              <a:t>2</a:t>
            </a:fld>
            <a:endParaRPr lang="en-US"/>
          </a:p>
        </p:txBody>
      </p:sp>
    </p:spTree>
    <p:extLst>
      <p:ext uri="{BB962C8B-B14F-4D97-AF65-F5344CB8AC3E}">
        <p14:creationId xmlns:p14="http://schemas.microsoft.com/office/powerpoint/2010/main" val="948974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r>
              <a:rPr lang="en-US"/>
              <a:t>Ch. 1</a:t>
            </a:r>
          </a:p>
        </p:txBody>
      </p:sp>
      <p:sp>
        <p:nvSpPr>
          <p:cNvPr id="5" name="Date Placeholder 4"/>
          <p:cNvSpPr>
            <a:spLocks noGrp="1"/>
          </p:cNvSpPr>
          <p:nvPr>
            <p:ph type="dt" idx="1"/>
          </p:nvPr>
        </p:nvSpPr>
        <p:spPr/>
        <p:txBody>
          <a:bodyPr/>
          <a:lstStyle/>
          <a:p>
            <a:fld id="{A3D4B200-915F-0B44-A967-B0F5CABA0EF5}" type="datetime1">
              <a:rPr lang="en-US" smtClean="0"/>
              <a:t>10/26/21</a:t>
            </a:fld>
            <a:endParaRPr lang="en-US"/>
          </a:p>
        </p:txBody>
      </p:sp>
      <p:sp>
        <p:nvSpPr>
          <p:cNvPr id="6" name="Footer Placeholder 5"/>
          <p:cNvSpPr>
            <a:spLocks noGrp="1"/>
          </p:cNvSpPr>
          <p:nvPr>
            <p:ph type="ftr" sz="quarter" idx="4"/>
          </p:nvPr>
        </p:nvSpPr>
        <p:spPr/>
        <p:txBody>
          <a:bodyPr/>
          <a:lstStyle/>
          <a:p>
            <a:r>
              <a:rPr lang="en-US"/>
              <a:t>Spanish Basic - Ch. 1 - Telling Time</a:t>
            </a:r>
          </a:p>
        </p:txBody>
      </p:sp>
      <p:sp>
        <p:nvSpPr>
          <p:cNvPr id="7" name="Slide Number Placeholder 6"/>
          <p:cNvSpPr>
            <a:spLocks noGrp="1"/>
          </p:cNvSpPr>
          <p:nvPr>
            <p:ph type="sldNum" sz="quarter" idx="5"/>
          </p:nvPr>
        </p:nvSpPr>
        <p:spPr/>
        <p:txBody>
          <a:bodyPr/>
          <a:lstStyle/>
          <a:p>
            <a:fld id="{F33A3EA2-3F6F-A44B-95BE-D8BBC8A45C51}" type="slidenum">
              <a:rPr lang="en-US" smtClean="0"/>
              <a:t>16</a:t>
            </a:fld>
            <a:endParaRPr lang="en-US"/>
          </a:p>
        </p:txBody>
      </p:sp>
    </p:spTree>
    <p:extLst>
      <p:ext uri="{BB962C8B-B14F-4D97-AF65-F5344CB8AC3E}">
        <p14:creationId xmlns:p14="http://schemas.microsoft.com/office/powerpoint/2010/main" val="3837326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a:gsLst>
            <a:gs pos="0">
              <a:srgbClr val="00B0F0"/>
            </a:gs>
            <a:gs pos="39000">
              <a:srgbClr val="0070C0"/>
            </a:gs>
            <a:gs pos="100000">
              <a:srgbClr val="002060"/>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6617" y="-185612"/>
            <a:ext cx="9577234" cy="2689099"/>
          </a:xfrm>
          <a:solidFill>
            <a:srgbClr val="002060"/>
          </a:solidFill>
        </p:spPr>
        <p:txBody>
          <a:bodyPr anchor="ctr" anchorCtr="1">
            <a:normAutofit/>
          </a:bodyPr>
          <a:lstStyle>
            <a:lvl1pPr algn="ctr">
              <a:defRPr sz="7000" b="1"/>
            </a:lvl1pPr>
          </a:lstStyle>
          <a:p>
            <a:r>
              <a:rPr lang="en-US" dirty="0"/>
              <a:t>Click to edit Master title style</a:t>
            </a:r>
          </a:p>
        </p:txBody>
      </p:sp>
      <p:sp>
        <p:nvSpPr>
          <p:cNvPr id="3" name="Subtitle 2"/>
          <p:cNvSpPr>
            <a:spLocks noGrp="1"/>
          </p:cNvSpPr>
          <p:nvPr>
            <p:ph type="subTitle" idx="1"/>
          </p:nvPr>
        </p:nvSpPr>
        <p:spPr>
          <a:xfrm>
            <a:off x="1179871" y="3314753"/>
            <a:ext cx="6975987" cy="2451866"/>
          </a:xfrm>
        </p:spPr>
        <p:txBody>
          <a:bodyPr>
            <a:normAutofit/>
          </a:bodyPr>
          <a:lstStyle>
            <a:lvl1pPr marL="0" indent="0" algn="ctr">
              <a:buNone/>
              <a:defRPr sz="5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4120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6D860D-1786-004A-86B6-AA069D6C834D}" type="datetimeFigureOut">
              <a:rPr lang="en-US" smtClean="0"/>
              <a:t>10/26/21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568A1-E58B-C64F-907B-252FD3119652}" type="slidenum">
              <a:rPr lang="en-US" smtClean="0"/>
              <a:t>‹#›</a:t>
            </a:fld>
            <a:endParaRPr lang="en-US"/>
          </a:p>
        </p:txBody>
      </p:sp>
    </p:spTree>
    <p:extLst>
      <p:ext uri="{BB962C8B-B14F-4D97-AF65-F5344CB8AC3E}">
        <p14:creationId xmlns:p14="http://schemas.microsoft.com/office/powerpoint/2010/main" val="1024689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6D860D-1786-004A-86B6-AA069D6C834D}" type="datetimeFigureOut">
              <a:rPr lang="en-US" smtClean="0"/>
              <a:t>10/26/21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568A1-E58B-C64F-907B-252FD3119652}" type="slidenum">
              <a:rPr lang="en-US" smtClean="0"/>
              <a:t>‹#›</a:t>
            </a:fld>
            <a:endParaRPr lang="en-US"/>
          </a:p>
        </p:txBody>
      </p:sp>
    </p:spTree>
    <p:extLst>
      <p:ext uri="{BB962C8B-B14F-4D97-AF65-F5344CB8AC3E}">
        <p14:creationId xmlns:p14="http://schemas.microsoft.com/office/powerpoint/2010/main" val="2538713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5973" y="-118872"/>
            <a:ext cx="9500616" cy="1371600"/>
          </a:xfrm>
        </p:spPr>
        <p:txBody>
          <a:bodyPr>
            <a:normAutofit/>
          </a:bodyPr>
          <a:lstStyle>
            <a:lvl1pPr>
              <a:defRPr sz="5000" b="1"/>
            </a:lvl1pPr>
          </a:lstStyle>
          <a:p>
            <a:r>
              <a:rPr lang="en-US" dirty="0"/>
              <a:t>Click to edit Master title style</a:t>
            </a:r>
          </a:p>
        </p:txBody>
      </p:sp>
      <p:sp>
        <p:nvSpPr>
          <p:cNvPr id="3" name="Content Placeholder 2"/>
          <p:cNvSpPr>
            <a:spLocks noGrp="1"/>
          </p:cNvSpPr>
          <p:nvPr>
            <p:ph idx="1"/>
          </p:nvPr>
        </p:nvSpPr>
        <p:spPr>
          <a:xfrm>
            <a:off x="191729" y="1371600"/>
            <a:ext cx="8804787" cy="5324167"/>
          </a:xfrm>
        </p:spPr>
        <p:txBody>
          <a:bodyPr/>
          <a:lstStyle>
            <a:lvl1pPr>
              <a:defRPr sz="4000"/>
            </a:lvl1pPr>
            <a:lvl2pPr>
              <a:defRPr sz="3600"/>
            </a:lvl2pPr>
            <a:lvl3pPr>
              <a:defRPr sz="3400"/>
            </a:lvl3pPr>
            <a:lvl4pPr>
              <a:defRPr sz="3000"/>
            </a:lvl4pPr>
            <a:lvl5pPr>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08068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1505" y="-266545"/>
            <a:ext cx="9591981" cy="2535081"/>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1053050" y="2848080"/>
            <a:ext cx="6676563" cy="2305916"/>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709683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5973" y="-117986"/>
            <a:ext cx="9500616" cy="13716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7987" y="1445342"/>
            <a:ext cx="4396863" cy="5279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49" y="1445342"/>
            <a:ext cx="4396863" cy="5279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95591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2735" y="-147484"/>
            <a:ext cx="9500616" cy="13716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6175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5973" y="-117986"/>
            <a:ext cx="9497960" cy="13716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6D860D-1786-004A-86B6-AA069D6C834D}" type="datetimeFigureOut">
              <a:rPr lang="en-US" smtClean="0"/>
              <a:t>10/26/21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F568A1-E58B-C64F-907B-252FD3119652}" type="slidenum">
              <a:rPr lang="en-US" smtClean="0"/>
              <a:t>‹#›</a:t>
            </a:fld>
            <a:endParaRPr lang="en-US"/>
          </a:p>
        </p:txBody>
      </p:sp>
    </p:spTree>
    <p:extLst>
      <p:ext uri="{BB962C8B-B14F-4D97-AF65-F5344CB8AC3E}">
        <p14:creationId xmlns:p14="http://schemas.microsoft.com/office/powerpoint/2010/main" val="1797336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6D860D-1786-004A-86B6-AA069D6C834D}" type="datetimeFigureOut">
              <a:rPr lang="en-US" smtClean="0"/>
              <a:t>10/26/21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568A1-E58B-C64F-907B-252FD3119652}" type="slidenum">
              <a:rPr lang="en-US" smtClean="0"/>
              <a:t>‹#›</a:t>
            </a:fld>
            <a:endParaRPr lang="en-US"/>
          </a:p>
        </p:txBody>
      </p:sp>
    </p:spTree>
    <p:extLst>
      <p:ext uri="{BB962C8B-B14F-4D97-AF65-F5344CB8AC3E}">
        <p14:creationId xmlns:p14="http://schemas.microsoft.com/office/powerpoint/2010/main" val="1855167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6D860D-1786-004A-86B6-AA069D6C834D}" type="datetimeFigureOut">
              <a:rPr lang="en-US" smtClean="0"/>
              <a:t>10/26/21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568A1-E58B-C64F-907B-252FD3119652}" type="slidenum">
              <a:rPr lang="en-US" smtClean="0"/>
              <a:t>‹#›</a:t>
            </a:fld>
            <a:endParaRPr lang="en-US"/>
          </a:p>
        </p:txBody>
      </p:sp>
    </p:spTree>
    <p:extLst>
      <p:ext uri="{BB962C8B-B14F-4D97-AF65-F5344CB8AC3E}">
        <p14:creationId xmlns:p14="http://schemas.microsoft.com/office/powerpoint/2010/main" val="1175778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6D860D-1786-004A-86B6-AA069D6C834D}" type="datetimeFigureOut">
              <a:rPr lang="en-US" smtClean="0"/>
              <a:t>10/26/21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568A1-E58B-C64F-907B-252FD3119652}" type="slidenum">
              <a:rPr lang="en-US" smtClean="0"/>
              <a:t>‹#›</a:t>
            </a:fld>
            <a:endParaRPr lang="en-US"/>
          </a:p>
        </p:txBody>
      </p:sp>
    </p:spTree>
    <p:extLst>
      <p:ext uri="{BB962C8B-B14F-4D97-AF65-F5344CB8AC3E}">
        <p14:creationId xmlns:p14="http://schemas.microsoft.com/office/powerpoint/2010/main" val="421199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00B0F0"/>
            </a:gs>
            <a:gs pos="39000">
              <a:srgbClr val="0070C0"/>
            </a:gs>
            <a:gs pos="100000">
              <a:srgbClr val="002060"/>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5973" y="-117986"/>
            <a:ext cx="9497960" cy="1764224"/>
          </a:xfrm>
          <a:prstGeom prst="rect">
            <a:avLst/>
          </a:prstGeom>
          <a:solidFill>
            <a:srgbClr val="002060"/>
          </a:solidFill>
          <a:ln w="47625">
            <a:solidFill>
              <a:schemeClr val="bg1"/>
            </a:solidFill>
          </a:ln>
          <a:effectLst>
            <a:outerShdw blurRad="50800" dist="38100" dir="5400000" algn="t" rotWithShape="0">
              <a:prstClr val="black">
                <a:alpha val="40000"/>
              </a:prstClr>
            </a:outerShdw>
          </a:effectLst>
        </p:spPr>
        <p:txBody>
          <a:bodyPr vert="horz" lIns="91440" tIns="45720" rIns="91440" bIns="45720" rtlCol="0" anchor="ctr" anchorCtr="1">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D860D-1786-004A-86B6-AA069D6C834D}" type="datetimeFigureOut">
              <a:rPr lang="en-US" smtClean="0"/>
              <a:t>10/26/21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568A1-E58B-C64F-907B-252FD3119652}" type="slidenum">
              <a:rPr lang="en-US" smtClean="0"/>
              <a:t>‹#›</a:t>
            </a:fld>
            <a:endParaRPr lang="en-US"/>
          </a:p>
        </p:txBody>
      </p:sp>
    </p:spTree>
    <p:extLst>
      <p:ext uri="{BB962C8B-B14F-4D97-AF65-F5344CB8AC3E}">
        <p14:creationId xmlns:p14="http://schemas.microsoft.com/office/powerpoint/2010/main" val="6802287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5000" b="1" kern="1200">
          <a:solidFill>
            <a:schemeClr val="bg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chemeClr val="bg1"/>
          </a:solidFill>
          <a:effectLst>
            <a:outerShdw blurRad="50800" dist="38100" dir="2700000" algn="tl" rotWithShape="0">
              <a:prstClr val="black">
                <a:alpha val="40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600" kern="1200">
          <a:solidFill>
            <a:schemeClr val="bg1"/>
          </a:solidFill>
          <a:effectLst>
            <a:outerShdw blurRad="50800" dist="38100" dir="2700000" algn="tl" rotWithShape="0">
              <a:prstClr val="black">
                <a:alpha val="40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400" kern="1200">
          <a:solidFill>
            <a:schemeClr val="bg1"/>
          </a:solidFill>
          <a:effectLst>
            <a:outerShdw blurRad="50800" dist="38100" dir="2700000" algn="tl" rotWithShape="0">
              <a:prstClr val="black">
                <a:alpha val="40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effectLst>
            <a:outerShdw blurRad="50800" dist="38100" dir="2700000" algn="tl" rotWithShape="0">
              <a:prstClr val="black">
                <a:alpha val="40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CE09C-CBF2-3943-9088-C4A15A624901}"/>
              </a:ext>
            </a:extLst>
          </p:cNvPr>
          <p:cNvSpPr>
            <a:spLocks noGrp="1"/>
          </p:cNvSpPr>
          <p:nvPr>
            <p:ph type="ctrTitle"/>
          </p:nvPr>
        </p:nvSpPr>
        <p:spPr/>
        <p:txBody>
          <a:bodyPr>
            <a:normAutofit/>
          </a:bodyPr>
          <a:lstStyle/>
          <a:p>
            <a:r>
              <a:rPr lang="en-US" sz="7000" b="1" dirty="0" err="1"/>
              <a:t>Capítulo</a:t>
            </a:r>
            <a:r>
              <a:rPr lang="en-US" sz="7000" b="1" dirty="0"/>
              <a:t> 1</a:t>
            </a:r>
          </a:p>
        </p:txBody>
      </p:sp>
      <p:sp>
        <p:nvSpPr>
          <p:cNvPr id="3" name="Subtitle 2">
            <a:extLst>
              <a:ext uri="{FF2B5EF4-FFF2-40B4-BE49-F238E27FC236}">
                <a16:creationId xmlns:a16="http://schemas.microsoft.com/office/drawing/2014/main" id="{F28AE15A-555E-0248-A1BD-002210D7159D}"/>
              </a:ext>
            </a:extLst>
          </p:cNvPr>
          <p:cNvSpPr>
            <a:spLocks noGrp="1"/>
          </p:cNvSpPr>
          <p:nvPr>
            <p:ph type="subTitle" idx="1"/>
          </p:nvPr>
        </p:nvSpPr>
        <p:spPr/>
        <p:txBody>
          <a:bodyPr>
            <a:normAutofit/>
          </a:bodyPr>
          <a:lstStyle/>
          <a:p>
            <a:r>
              <a:rPr lang="en-US" sz="5000" b="1" dirty="0"/>
              <a:t>La hora</a:t>
            </a:r>
          </a:p>
          <a:p>
            <a:r>
              <a:rPr lang="en-US" i="1" dirty="0"/>
              <a:t>Telling Time in Spanish</a:t>
            </a:r>
            <a:endParaRPr lang="en-US" sz="5000" b="1" i="1" dirty="0"/>
          </a:p>
        </p:txBody>
      </p:sp>
    </p:spTree>
    <p:extLst>
      <p:ext uri="{BB962C8B-B14F-4D97-AF65-F5344CB8AC3E}">
        <p14:creationId xmlns:p14="http://schemas.microsoft.com/office/powerpoint/2010/main" val="1030872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7E4F-C9BF-7D47-8614-D44C4C69CAB9}"/>
              </a:ext>
            </a:extLst>
          </p:cNvPr>
          <p:cNvSpPr>
            <a:spLocks noGrp="1"/>
          </p:cNvSpPr>
          <p:nvPr>
            <p:ph type="title"/>
          </p:nvPr>
        </p:nvSpPr>
        <p:spPr/>
        <p:txBody>
          <a:bodyPr/>
          <a:lstStyle/>
          <a:p>
            <a:r>
              <a:rPr lang="en-US" dirty="0"/>
              <a:t>¿</a:t>
            </a:r>
            <a:r>
              <a:rPr lang="en-US" dirty="0" err="1"/>
              <a:t>Qué</a:t>
            </a:r>
            <a:r>
              <a:rPr lang="en-US" dirty="0"/>
              <a:t> hora es? (cont.)</a:t>
            </a:r>
          </a:p>
        </p:txBody>
      </p:sp>
      <p:sp>
        <p:nvSpPr>
          <p:cNvPr id="3" name="Content Placeholder 2">
            <a:extLst>
              <a:ext uri="{FF2B5EF4-FFF2-40B4-BE49-F238E27FC236}">
                <a16:creationId xmlns:a16="http://schemas.microsoft.com/office/drawing/2014/main" id="{06EBD36C-2F2A-B945-BC99-015C3E5F6535}"/>
              </a:ext>
            </a:extLst>
          </p:cNvPr>
          <p:cNvSpPr>
            <a:spLocks noGrp="1"/>
          </p:cNvSpPr>
          <p:nvPr>
            <p:ph idx="1"/>
          </p:nvPr>
        </p:nvSpPr>
        <p:spPr/>
        <p:txBody>
          <a:bodyPr>
            <a:normAutofit/>
          </a:bodyPr>
          <a:lstStyle/>
          <a:p>
            <a:pPr>
              <a:lnSpc>
                <a:spcPct val="229000"/>
              </a:lnSpc>
            </a:pPr>
            <a:r>
              <a:rPr lang="en-US" dirty="0">
                <a:latin typeface="+mj-lt"/>
              </a:rPr>
              <a:t>Son las dos </a:t>
            </a:r>
            <a:r>
              <a:rPr lang="en-US" dirty="0" err="1">
                <a:latin typeface="+mj-lt"/>
              </a:rPr>
              <a:t>menos</a:t>
            </a:r>
            <a:r>
              <a:rPr lang="en-US" dirty="0">
                <a:latin typeface="+mj-lt"/>
              </a:rPr>
              <a:t> </a:t>
            </a:r>
            <a:r>
              <a:rPr lang="en-US" dirty="0" err="1">
                <a:latin typeface="+mj-lt"/>
              </a:rPr>
              <a:t>cinco</a:t>
            </a:r>
            <a:r>
              <a:rPr lang="en-US" dirty="0">
                <a:latin typeface="+mj-lt"/>
              </a:rPr>
              <a:t>.</a:t>
            </a:r>
          </a:p>
          <a:p>
            <a:pPr>
              <a:lnSpc>
                <a:spcPct val="229000"/>
              </a:lnSpc>
            </a:pPr>
            <a:r>
              <a:rPr lang="en-US" dirty="0">
                <a:latin typeface="+mj-lt"/>
              </a:rPr>
              <a:t>Son las seis </a:t>
            </a:r>
            <a:r>
              <a:rPr lang="en-US" dirty="0" err="1">
                <a:latin typeface="+mj-lt"/>
              </a:rPr>
              <a:t>menos</a:t>
            </a:r>
            <a:r>
              <a:rPr lang="en-US" dirty="0">
                <a:latin typeface="+mj-lt"/>
              </a:rPr>
              <a:t> </a:t>
            </a:r>
            <a:r>
              <a:rPr lang="en-US" dirty="0" err="1">
                <a:latin typeface="+mj-lt"/>
              </a:rPr>
              <a:t>cuarto</a:t>
            </a:r>
            <a:r>
              <a:rPr lang="en-US" dirty="0">
                <a:latin typeface="+mj-lt"/>
              </a:rPr>
              <a:t>.</a:t>
            </a:r>
          </a:p>
          <a:p>
            <a:pPr>
              <a:lnSpc>
                <a:spcPct val="229000"/>
              </a:lnSpc>
            </a:pPr>
            <a:r>
              <a:rPr lang="en-US" dirty="0">
                <a:latin typeface="+mj-lt"/>
              </a:rPr>
              <a:t>Son las once </a:t>
            </a:r>
            <a:r>
              <a:rPr lang="en-US" dirty="0" err="1">
                <a:latin typeface="+mj-lt"/>
              </a:rPr>
              <a:t>menos</a:t>
            </a:r>
            <a:r>
              <a:rPr lang="en-US" dirty="0">
                <a:latin typeface="+mj-lt"/>
              </a:rPr>
              <a:t> </a:t>
            </a:r>
            <a:r>
              <a:rPr lang="en-US" dirty="0" err="1">
                <a:latin typeface="+mj-lt"/>
              </a:rPr>
              <a:t>veintinueve</a:t>
            </a:r>
            <a:r>
              <a:rPr lang="en-US" dirty="0">
                <a:latin typeface="+mj-lt"/>
              </a:rPr>
              <a:t>.</a:t>
            </a:r>
          </a:p>
        </p:txBody>
      </p:sp>
      <p:pic>
        <p:nvPicPr>
          <p:cNvPr id="10" name="Picture 4" descr="Digital clock: 4:00">
            <a:extLst>
              <a:ext uri="{FF2B5EF4-FFF2-40B4-BE49-F238E27FC236}">
                <a16:creationId xmlns:a16="http://schemas.microsoft.com/office/drawing/2014/main" id="{4E4314FB-C0E5-484D-A93A-C469802234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0925" y="1779639"/>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1" name="Picture 5" descr="Digital clock: 5:45">
            <a:extLst>
              <a:ext uri="{FF2B5EF4-FFF2-40B4-BE49-F238E27FC236}">
                <a16:creationId xmlns:a16="http://schemas.microsoft.com/office/drawing/2014/main" id="{CA85E597-DD2D-F848-807B-AE998086DA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8174" y="3292168"/>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 name="Picture 6" descr="Digital clock: 10:31">
            <a:extLst>
              <a:ext uri="{FF2B5EF4-FFF2-40B4-BE49-F238E27FC236}">
                <a16:creationId xmlns:a16="http://schemas.microsoft.com/office/drawing/2014/main" id="{1149AB2C-1419-CA40-9EDF-9AF84C39D9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3871" y="5623846"/>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1535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9FB49-B92A-F947-97C2-D2AF2A747733}"/>
              </a:ext>
            </a:extLst>
          </p:cNvPr>
          <p:cNvSpPr>
            <a:spLocks noGrp="1"/>
          </p:cNvSpPr>
          <p:nvPr>
            <p:ph type="title"/>
          </p:nvPr>
        </p:nvSpPr>
        <p:spPr/>
        <p:txBody>
          <a:bodyPr/>
          <a:lstStyle/>
          <a:p>
            <a:r>
              <a:rPr lang="en-US" dirty="0"/>
              <a:t>A.M. &amp; P.M.</a:t>
            </a:r>
          </a:p>
        </p:txBody>
      </p:sp>
      <p:sp>
        <p:nvSpPr>
          <p:cNvPr id="3" name="Content Placeholder 2">
            <a:extLst>
              <a:ext uri="{FF2B5EF4-FFF2-40B4-BE49-F238E27FC236}">
                <a16:creationId xmlns:a16="http://schemas.microsoft.com/office/drawing/2014/main" id="{BC70574B-1465-6949-8D3C-839ABCEA779C}"/>
              </a:ext>
            </a:extLst>
          </p:cNvPr>
          <p:cNvSpPr>
            <a:spLocks noGrp="1"/>
          </p:cNvSpPr>
          <p:nvPr>
            <p:ph idx="1"/>
          </p:nvPr>
        </p:nvSpPr>
        <p:spPr/>
        <p:txBody>
          <a:bodyPr/>
          <a:lstStyle/>
          <a:p>
            <a:pPr>
              <a:buFont typeface="Arial" charset="0"/>
              <a:buChar char="•"/>
              <a:defRPr/>
            </a:pPr>
            <a:r>
              <a:rPr lang="en-US" dirty="0">
                <a:latin typeface="Arial" charset="0"/>
                <a:ea typeface="ＭＳ Ｐゴシック" charset="0"/>
                <a:cs typeface="ＭＳ Ｐゴシック" charset="0"/>
              </a:rPr>
              <a:t>To indicate what time of day:</a:t>
            </a:r>
          </a:p>
          <a:p>
            <a:pPr lvl="1">
              <a:lnSpc>
                <a:spcPct val="120000"/>
              </a:lnSpc>
              <a:buFont typeface="Arial" charset="0"/>
              <a:buChar char="•"/>
              <a:defRPr/>
            </a:pPr>
            <a:r>
              <a:rPr lang="en-US" sz="4000" dirty="0">
                <a:latin typeface="Arial" charset="0"/>
                <a:ea typeface="ＭＳ Ｐゴシック" charset="0"/>
              </a:rPr>
              <a:t>Son las dos </a:t>
            </a:r>
            <a:r>
              <a:rPr lang="en-US" sz="4000" dirty="0">
                <a:solidFill>
                  <a:srgbClr val="FFB21F"/>
                </a:solidFill>
                <a:latin typeface="Arial" charset="0"/>
                <a:ea typeface="ＭＳ Ｐゴシック" charset="0"/>
              </a:rPr>
              <a:t>de la </a:t>
            </a:r>
            <a:r>
              <a:rPr lang="en-US" sz="4000" dirty="0" err="1">
                <a:solidFill>
                  <a:srgbClr val="FFB21F"/>
                </a:solidFill>
                <a:latin typeface="Arial" charset="0"/>
                <a:ea typeface="ＭＳ Ｐゴシック" charset="0"/>
              </a:rPr>
              <a:t>ma</a:t>
            </a:r>
            <a:r>
              <a:rPr lang="en-US" altLang="ja-JP" sz="4000" dirty="0" err="1">
                <a:solidFill>
                  <a:srgbClr val="FFB21F"/>
                </a:solidFill>
                <a:latin typeface="Arial" charset="0"/>
                <a:ea typeface="ＭＳ Ｐゴシック" charset="0"/>
              </a:rPr>
              <a:t>ñana</a:t>
            </a:r>
            <a:r>
              <a:rPr lang="en-US" altLang="ja-JP" sz="4000" dirty="0">
                <a:solidFill>
                  <a:srgbClr val="FFB21F"/>
                </a:solidFill>
                <a:latin typeface="Arial" charset="0"/>
                <a:ea typeface="ＭＳ Ｐゴシック" charset="0"/>
              </a:rPr>
              <a:t>.</a:t>
            </a:r>
          </a:p>
          <a:p>
            <a:pPr lvl="2">
              <a:lnSpc>
                <a:spcPct val="120000"/>
              </a:lnSpc>
              <a:buFont typeface="Arial" charset="0"/>
              <a:buChar char="•"/>
              <a:defRPr/>
            </a:pPr>
            <a:r>
              <a:rPr lang="en-US" altLang="ja-JP" sz="4000" dirty="0">
                <a:solidFill>
                  <a:srgbClr val="8EB4E3"/>
                </a:solidFill>
                <a:latin typeface="Arial" charset="0"/>
                <a:ea typeface="ＭＳ Ｐゴシック" charset="0"/>
              </a:rPr>
              <a:t>2 in the morning (2am)</a:t>
            </a:r>
          </a:p>
          <a:p>
            <a:pPr lvl="1">
              <a:lnSpc>
                <a:spcPct val="120000"/>
              </a:lnSpc>
              <a:buFont typeface="Arial" charset="0"/>
              <a:buChar char="•"/>
              <a:defRPr/>
            </a:pPr>
            <a:r>
              <a:rPr lang="en-US" altLang="ja-JP" sz="4000" dirty="0">
                <a:latin typeface="Arial" charset="0"/>
                <a:ea typeface="ＭＳ Ｐゴシック" charset="0"/>
              </a:rPr>
              <a:t>Son las </a:t>
            </a:r>
            <a:r>
              <a:rPr lang="en-US" altLang="ja-JP" sz="4000" dirty="0" err="1">
                <a:latin typeface="Arial" charset="0"/>
                <a:ea typeface="ＭＳ Ｐゴシック" charset="0"/>
              </a:rPr>
              <a:t>tres</a:t>
            </a:r>
            <a:r>
              <a:rPr lang="en-US" altLang="ja-JP" sz="4000" dirty="0">
                <a:latin typeface="Arial" charset="0"/>
                <a:ea typeface="ＭＳ Ｐゴシック" charset="0"/>
              </a:rPr>
              <a:t> </a:t>
            </a:r>
            <a:r>
              <a:rPr lang="en-US" altLang="ja-JP" sz="4000" dirty="0">
                <a:solidFill>
                  <a:srgbClr val="FFB21F"/>
                </a:solidFill>
                <a:latin typeface="Arial" charset="0"/>
                <a:ea typeface="ＭＳ Ｐゴシック" charset="0"/>
              </a:rPr>
              <a:t>de la </a:t>
            </a:r>
            <a:r>
              <a:rPr lang="en-US" altLang="ja-JP" sz="4000" dirty="0" err="1">
                <a:solidFill>
                  <a:srgbClr val="FFB21F"/>
                </a:solidFill>
                <a:latin typeface="Arial" charset="0"/>
                <a:ea typeface="ＭＳ Ｐゴシック" charset="0"/>
              </a:rPr>
              <a:t>tarde</a:t>
            </a:r>
            <a:r>
              <a:rPr lang="en-US" altLang="ja-JP" sz="4000" dirty="0">
                <a:solidFill>
                  <a:srgbClr val="FFB21F"/>
                </a:solidFill>
                <a:latin typeface="Arial" charset="0"/>
                <a:ea typeface="ＭＳ Ｐゴシック" charset="0"/>
              </a:rPr>
              <a:t>.</a:t>
            </a:r>
          </a:p>
          <a:p>
            <a:pPr lvl="2">
              <a:lnSpc>
                <a:spcPct val="120000"/>
              </a:lnSpc>
              <a:buFont typeface="Arial" charset="0"/>
              <a:buChar char="•"/>
              <a:defRPr/>
            </a:pPr>
            <a:r>
              <a:rPr lang="en-US" altLang="ja-JP" sz="4000" dirty="0">
                <a:solidFill>
                  <a:srgbClr val="8EB4E3"/>
                </a:solidFill>
                <a:latin typeface="Arial" charset="0"/>
                <a:ea typeface="ＭＳ Ｐゴシック" charset="0"/>
              </a:rPr>
              <a:t>3 in the afternoon (3pm)</a:t>
            </a:r>
          </a:p>
          <a:p>
            <a:pPr lvl="1">
              <a:lnSpc>
                <a:spcPct val="120000"/>
              </a:lnSpc>
              <a:buFont typeface="Arial" charset="0"/>
              <a:buChar char="•"/>
              <a:defRPr/>
            </a:pPr>
            <a:r>
              <a:rPr lang="en-US" altLang="ja-JP" sz="4000" dirty="0">
                <a:latin typeface="Arial" charset="0"/>
                <a:ea typeface="ＭＳ Ｐゴシック" charset="0"/>
              </a:rPr>
              <a:t>Son las once </a:t>
            </a:r>
            <a:r>
              <a:rPr lang="en-US" altLang="ja-JP" sz="4000" dirty="0">
                <a:solidFill>
                  <a:srgbClr val="FFB21F"/>
                </a:solidFill>
                <a:latin typeface="Arial" charset="0"/>
                <a:ea typeface="ＭＳ Ｐゴシック" charset="0"/>
              </a:rPr>
              <a:t>de la </a:t>
            </a:r>
            <a:r>
              <a:rPr lang="en-US" altLang="ja-JP" sz="4000" dirty="0" err="1">
                <a:solidFill>
                  <a:srgbClr val="FFB21F"/>
                </a:solidFill>
                <a:latin typeface="Arial" charset="0"/>
                <a:ea typeface="ＭＳ Ｐゴシック" charset="0"/>
              </a:rPr>
              <a:t>noche</a:t>
            </a:r>
            <a:r>
              <a:rPr lang="en-US" altLang="ja-JP" sz="4000" dirty="0">
                <a:solidFill>
                  <a:srgbClr val="FFB21F"/>
                </a:solidFill>
                <a:latin typeface="Arial" charset="0"/>
                <a:ea typeface="ＭＳ Ｐゴシック" charset="0"/>
              </a:rPr>
              <a:t>.</a:t>
            </a:r>
          </a:p>
          <a:p>
            <a:pPr lvl="2">
              <a:lnSpc>
                <a:spcPct val="120000"/>
              </a:lnSpc>
              <a:buFont typeface="Arial" charset="0"/>
              <a:buChar char="•"/>
              <a:defRPr/>
            </a:pPr>
            <a:r>
              <a:rPr lang="en-US" altLang="ja-JP" sz="3600" dirty="0">
                <a:solidFill>
                  <a:srgbClr val="8EB4E3"/>
                </a:solidFill>
                <a:latin typeface="Arial" charset="0"/>
                <a:ea typeface="ＭＳ Ｐゴシック" charset="0"/>
              </a:rPr>
              <a:t>11 at night (11pm)</a:t>
            </a:r>
          </a:p>
        </p:txBody>
      </p:sp>
    </p:spTree>
    <p:extLst>
      <p:ext uri="{BB962C8B-B14F-4D97-AF65-F5344CB8AC3E}">
        <p14:creationId xmlns:p14="http://schemas.microsoft.com/office/powerpoint/2010/main" val="313288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C6F38-226C-0B44-855B-FA90476F56D9}"/>
              </a:ext>
            </a:extLst>
          </p:cNvPr>
          <p:cNvSpPr>
            <a:spLocks noGrp="1"/>
          </p:cNvSpPr>
          <p:nvPr>
            <p:ph type="title"/>
          </p:nvPr>
        </p:nvSpPr>
        <p:spPr/>
        <p:txBody>
          <a:bodyPr/>
          <a:lstStyle/>
          <a:p>
            <a:r>
              <a:rPr lang="en-US" dirty="0"/>
              <a:t>¿A </a:t>
            </a:r>
            <a:r>
              <a:rPr lang="en-US" dirty="0" err="1"/>
              <a:t>qué</a:t>
            </a:r>
            <a:r>
              <a:rPr lang="en-US" dirty="0"/>
              <a:t> hora es ___?</a:t>
            </a:r>
          </a:p>
        </p:txBody>
      </p:sp>
      <p:sp>
        <p:nvSpPr>
          <p:cNvPr id="3" name="Content Placeholder 2">
            <a:extLst>
              <a:ext uri="{FF2B5EF4-FFF2-40B4-BE49-F238E27FC236}">
                <a16:creationId xmlns:a16="http://schemas.microsoft.com/office/drawing/2014/main" id="{26E631E0-12B6-6749-814A-10467A29E789}"/>
              </a:ext>
            </a:extLst>
          </p:cNvPr>
          <p:cNvSpPr>
            <a:spLocks noGrp="1"/>
          </p:cNvSpPr>
          <p:nvPr>
            <p:ph idx="1"/>
          </p:nvPr>
        </p:nvSpPr>
        <p:spPr/>
        <p:txBody>
          <a:bodyPr/>
          <a:lstStyle/>
          <a:p>
            <a:r>
              <a:rPr lang="en-US" altLang="en-US" dirty="0">
                <a:latin typeface="+mj-lt"/>
                <a:ea typeface="ＭＳ Ｐゴシック" panose="020B0600070205080204" pitchFamily="34" charset="-128"/>
              </a:rPr>
              <a:t>¿</a:t>
            </a:r>
            <a:r>
              <a:rPr lang="en-US" altLang="en-US" dirty="0">
                <a:solidFill>
                  <a:srgbClr val="E5180D"/>
                </a:solidFill>
                <a:latin typeface="+mj-lt"/>
                <a:ea typeface="ＭＳ Ｐゴシック" panose="020B0600070205080204" pitchFamily="34" charset="-128"/>
              </a:rPr>
              <a:t>A</a:t>
            </a:r>
            <a:r>
              <a:rPr lang="en-US" altLang="en-US" dirty="0">
                <a:latin typeface="+mj-lt"/>
                <a:ea typeface="ＭＳ Ｐゴシック" panose="020B0600070205080204" pitchFamily="34" charset="-128"/>
              </a:rPr>
              <a:t> </a:t>
            </a:r>
            <a:r>
              <a:rPr lang="en-US" altLang="en-US" dirty="0" err="1">
                <a:latin typeface="+mj-lt"/>
                <a:ea typeface="ＭＳ Ｐゴシック" panose="020B0600070205080204" pitchFamily="34" charset="-128"/>
              </a:rPr>
              <a:t>qu</a:t>
            </a:r>
            <a:r>
              <a:rPr lang="en-US" altLang="ja-JP" dirty="0" err="1">
                <a:latin typeface="+mj-lt"/>
                <a:ea typeface="ＭＳ Ｐゴシック" panose="020B0600070205080204" pitchFamily="34" charset="-128"/>
              </a:rPr>
              <a:t>é</a:t>
            </a:r>
            <a:r>
              <a:rPr lang="en-US" altLang="ja-JP" dirty="0">
                <a:latin typeface="+mj-lt"/>
                <a:ea typeface="ＭＳ Ｐゴシック" panose="020B0600070205080204" pitchFamily="34" charset="-128"/>
              </a:rPr>
              <a:t> hora es la </a:t>
            </a:r>
            <a:r>
              <a:rPr lang="en-US" altLang="ja-JP" dirty="0" err="1">
                <a:latin typeface="+mj-lt"/>
                <a:ea typeface="ＭＳ Ｐゴシック" panose="020B0600070205080204" pitchFamily="34" charset="-128"/>
              </a:rPr>
              <a:t>escuela</a:t>
            </a:r>
            <a:r>
              <a:rPr lang="en-US" altLang="ja-JP" dirty="0">
                <a:latin typeface="+mj-lt"/>
                <a:ea typeface="ＭＳ Ｐゴシック" panose="020B0600070205080204" pitchFamily="34" charset="-128"/>
              </a:rPr>
              <a:t>?</a:t>
            </a:r>
          </a:p>
          <a:p>
            <a:pPr>
              <a:spcAft>
                <a:spcPts val="4200"/>
              </a:spcAft>
            </a:pPr>
            <a:r>
              <a:rPr lang="en-US" altLang="ja-JP" dirty="0">
                <a:latin typeface="+mj-lt"/>
                <a:ea typeface="ＭＳ Ｐゴシック" panose="020B0600070205080204" pitchFamily="34" charset="-128"/>
              </a:rPr>
              <a:t>La </a:t>
            </a:r>
            <a:r>
              <a:rPr lang="en-US" altLang="ja-JP" dirty="0" err="1">
                <a:latin typeface="+mj-lt"/>
                <a:ea typeface="ＭＳ Ｐゴシック" panose="020B0600070205080204" pitchFamily="34" charset="-128"/>
              </a:rPr>
              <a:t>escuela</a:t>
            </a:r>
            <a:r>
              <a:rPr lang="en-US" altLang="ja-JP" dirty="0">
                <a:latin typeface="+mj-lt"/>
                <a:ea typeface="ＭＳ Ｐゴシック" panose="020B0600070205080204" pitchFamily="34" charset="-128"/>
              </a:rPr>
              <a:t> es </a:t>
            </a:r>
            <a:r>
              <a:rPr lang="en-US" altLang="ja-JP" dirty="0">
                <a:solidFill>
                  <a:srgbClr val="E5180D"/>
                </a:solidFill>
                <a:latin typeface="+mj-lt"/>
                <a:ea typeface="ＭＳ Ｐゴシック" panose="020B0600070205080204" pitchFamily="34" charset="-128"/>
              </a:rPr>
              <a:t>a</a:t>
            </a:r>
            <a:r>
              <a:rPr lang="en-US" altLang="ja-JP" dirty="0">
                <a:latin typeface="+mj-lt"/>
                <a:ea typeface="ＭＳ Ｐゴシック" panose="020B0600070205080204" pitchFamily="34" charset="-128"/>
              </a:rPr>
              <a:t> las </a:t>
            </a:r>
            <a:r>
              <a:rPr lang="en-US" altLang="ja-JP" dirty="0" err="1">
                <a:latin typeface="+mj-lt"/>
                <a:ea typeface="ＭＳ Ｐゴシック" panose="020B0600070205080204" pitchFamily="34" charset="-128"/>
              </a:rPr>
              <a:t>siete</a:t>
            </a:r>
            <a:r>
              <a:rPr lang="en-US" altLang="ja-JP" dirty="0">
                <a:latin typeface="+mj-lt"/>
                <a:ea typeface="ＭＳ Ｐゴシック" panose="020B0600070205080204" pitchFamily="34" charset="-128"/>
              </a:rPr>
              <a:t> y media.</a:t>
            </a:r>
          </a:p>
          <a:p>
            <a:r>
              <a:rPr lang="en-US" altLang="ja-JP" dirty="0">
                <a:latin typeface="+mj-lt"/>
                <a:ea typeface="ＭＳ Ｐゴシック" panose="020B0600070205080204" pitchFamily="34" charset="-128"/>
              </a:rPr>
              <a:t>¿</a:t>
            </a:r>
            <a:r>
              <a:rPr lang="en-US" altLang="ja-JP" dirty="0">
                <a:solidFill>
                  <a:srgbClr val="E5180D"/>
                </a:solidFill>
                <a:latin typeface="+mj-lt"/>
                <a:ea typeface="ＭＳ Ｐゴシック" panose="020B0600070205080204" pitchFamily="34" charset="-128"/>
              </a:rPr>
              <a:t>A</a:t>
            </a:r>
            <a:r>
              <a:rPr lang="en-US" altLang="ja-JP" dirty="0">
                <a:latin typeface="+mj-lt"/>
                <a:ea typeface="ＭＳ Ｐゴシック" panose="020B0600070205080204" pitchFamily="34" charset="-128"/>
              </a:rPr>
              <a:t> </a:t>
            </a:r>
            <a:r>
              <a:rPr lang="en-US" altLang="ja-JP" dirty="0" err="1">
                <a:latin typeface="+mj-lt"/>
                <a:ea typeface="ＭＳ Ｐゴシック" panose="020B0600070205080204" pitchFamily="34" charset="-128"/>
              </a:rPr>
              <a:t>qué</a:t>
            </a:r>
            <a:r>
              <a:rPr lang="en-US" altLang="ja-JP" dirty="0">
                <a:latin typeface="+mj-lt"/>
                <a:ea typeface="ＭＳ Ｐゴシック" panose="020B0600070205080204" pitchFamily="34" charset="-128"/>
              </a:rPr>
              <a:t> hora es la </a:t>
            </a:r>
            <a:r>
              <a:rPr lang="en-US" altLang="ja-JP" dirty="0" err="1">
                <a:latin typeface="+mj-lt"/>
                <a:ea typeface="ＭＳ Ｐゴシック" panose="020B0600070205080204" pitchFamily="34" charset="-128"/>
              </a:rPr>
              <a:t>clase</a:t>
            </a:r>
            <a:r>
              <a:rPr lang="en-US" altLang="ja-JP" dirty="0">
                <a:latin typeface="+mj-lt"/>
                <a:ea typeface="ＭＳ Ｐゴシック" panose="020B0600070205080204" pitchFamily="34" charset="-128"/>
              </a:rPr>
              <a:t>?</a:t>
            </a:r>
          </a:p>
          <a:p>
            <a:r>
              <a:rPr lang="en-US" altLang="ja-JP" dirty="0">
                <a:latin typeface="+mj-lt"/>
                <a:ea typeface="ＭＳ Ｐゴシック" panose="020B0600070205080204" pitchFamily="34" charset="-128"/>
              </a:rPr>
              <a:t>La </a:t>
            </a:r>
            <a:r>
              <a:rPr lang="en-US" altLang="ja-JP" dirty="0" err="1">
                <a:latin typeface="+mj-lt"/>
                <a:ea typeface="ＭＳ Ｐゴシック" panose="020B0600070205080204" pitchFamily="34" charset="-128"/>
              </a:rPr>
              <a:t>clase</a:t>
            </a:r>
            <a:r>
              <a:rPr lang="en-US" altLang="ja-JP" dirty="0">
                <a:latin typeface="+mj-lt"/>
                <a:ea typeface="ＭＳ Ｐゴシック" panose="020B0600070205080204" pitchFamily="34" charset="-128"/>
              </a:rPr>
              <a:t> es </a:t>
            </a:r>
            <a:r>
              <a:rPr lang="en-US" altLang="ja-JP" dirty="0">
                <a:solidFill>
                  <a:srgbClr val="E5180D"/>
                </a:solidFill>
                <a:latin typeface="+mj-lt"/>
                <a:ea typeface="ＭＳ Ｐゴシック" panose="020B0600070205080204" pitchFamily="34" charset="-128"/>
              </a:rPr>
              <a:t>a</a:t>
            </a:r>
            <a:r>
              <a:rPr lang="en-US" altLang="ja-JP" dirty="0">
                <a:latin typeface="+mj-lt"/>
                <a:ea typeface="ＭＳ Ｐゴシック" panose="020B0600070205080204" pitchFamily="34" charset="-128"/>
              </a:rPr>
              <a:t> las </a:t>
            </a:r>
            <a:r>
              <a:rPr lang="en-US" altLang="ja-JP" dirty="0" err="1">
                <a:latin typeface="+mj-lt"/>
                <a:ea typeface="ＭＳ Ｐゴシック" panose="020B0600070205080204" pitchFamily="34" charset="-128"/>
              </a:rPr>
              <a:t>nueve</a:t>
            </a:r>
            <a:r>
              <a:rPr lang="en-US" altLang="ja-JP" dirty="0">
                <a:latin typeface="+mj-lt"/>
                <a:ea typeface="ＭＳ Ｐゴシック" panose="020B0600070205080204" pitchFamily="34" charset="-128"/>
              </a:rPr>
              <a:t>.</a:t>
            </a:r>
            <a:endParaRPr lang="en-US" altLang="en-US" dirty="0">
              <a:latin typeface="+mj-lt"/>
              <a:ea typeface="ＭＳ Ｐゴシック" panose="020B0600070205080204" pitchFamily="34" charset="-128"/>
            </a:endParaRPr>
          </a:p>
        </p:txBody>
      </p:sp>
    </p:spTree>
    <p:extLst>
      <p:ext uri="{BB962C8B-B14F-4D97-AF65-F5344CB8AC3E}">
        <p14:creationId xmlns:p14="http://schemas.microsoft.com/office/powerpoint/2010/main" val="913217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CA3C3-C840-B446-939C-DAE2BB92C2E6}"/>
              </a:ext>
            </a:extLst>
          </p:cNvPr>
          <p:cNvSpPr>
            <a:spLocks noGrp="1"/>
          </p:cNvSpPr>
          <p:nvPr>
            <p:ph type="title"/>
          </p:nvPr>
        </p:nvSpPr>
        <p:spPr/>
        <p:txBody>
          <a:bodyPr/>
          <a:lstStyle/>
          <a:p>
            <a:r>
              <a:rPr lang="en-US" dirty="0" err="1"/>
              <a:t>Verbos</a:t>
            </a:r>
            <a:endParaRPr lang="en-US" dirty="0"/>
          </a:p>
        </p:txBody>
      </p:sp>
      <p:sp>
        <p:nvSpPr>
          <p:cNvPr id="3" name="Content Placeholder 2">
            <a:extLst>
              <a:ext uri="{FF2B5EF4-FFF2-40B4-BE49-F238E27FC236}">
                <a16:creationId xmlns:a16="http://schemas.microsoft.com/office/drawing/2014/main" id="{CB818115-2F5B-F642-911F-E674ADA26505}"/>
              </a:ext>
            </a:extLst>
          </p:cNvPr>
          <p:cNvSpPr>
            <a:spLocks noGrp="1"/>
          </p:cNvSpPr>
          <p:nvPr>
            <p:ph idx="1"/>
          </p:nvPr>
        </p:nvSpPr>
        <p:spPr/>
        <p:txBody>
          <a:bodyPr/>
          <a:lstStyle/>
          <a:p>
            <a:pPr>
              <a:buFont typeface="Arial" charset="0"/>
              <a:buChar char="•"/>
              <a:defRPr/>
            </a:pPr>
            <a:r>
              <a:rPr lang="en-US" sz="4400" dirty="0" err="1">
                <a:latin typeface="Arial" charset="0"/>
                <a:ea typeface="ＭＳ Ｐゴシック" charset="0"/>
                <a:cs typeface="ＭＳ Ｐゴシック" charset="0"/>
              </a:rPr>
              <a:t>Empieza</a:t>
            </a:r>
            <a:r>
              <a:rPr lang="en-US" sz="4400" dirty="0">
                <a:latin typeface="Arial" charset="0"/>
                <a:ea typeface="ＭＳ Ｐゴシック" charset="0"/>
                <a:cs typeface="ＭＳ Ｐゴシック" charset="0"/>
              </a:rPr>
              <a:t> – Begins</a:t>
            </a:r>
          </a:p>
          <a:p>
            <a:pPr>
              <a:spcAft>
                <a:spcPts val="6600"/>
              </a:spcAft>
              <a:buFont typeface="Arial" charset="0"/>
              <a:buChar char="•"/>
              <a:defRPr/>
            </a:pPr>
            <a:r>
              <a:rPr lang="en-US" sz="4400" dirty="0" err="1">
                <a:latin typeface="Arial" charset="0"/>
                <a:ea typeface="ＭＳ Ｐゴシック" charset="0"/>
                <a:cs typeface="ＭＳ Ｐゴシック" charset="0"/>
              </a:rPr>
              <a:t>Termina</a:t>
            </a:r>
            <a:r>
              <a:rPr lang="en-US" sz="4400" dirty="0">
                <a:latin typeface="Arial" charset="0"/>
                <a:ea typeface="ＭＳ Ｐゴシック" charset="0"/>
                <a:cs typeface="ＭＳ Ｐゴシック" charset="0"/>
              </a:rPr>
              <a:t> – Ends</a:t>
            </a:r>
          </a:p>
          <a:p>
            <a:pPr>
              <a:buFont typeface="Arial" charset="0"/>
              <a:buChar char="•"/>
              <a:defRPr/>
            </a:pPr>
            <a:r>
              <a:rPr lang="en-US" dirty="0">
                <a:latin typeface="Arial" charset="0"/>
                <a:ea typeface="ＭＳ Ｐゴシック" charset="0"/>
              </a:rPr>
              <a:t>La </a:t>
            </a:r>
            <a:r>
              <a:rPr lang="en-US" dirty="0" err="1">
                <a:latin typeface="Arial" charset="0"/>
                <a:ea typeface="ＭＳ Ｐゴシック" charset="0"/>
              </a:rPr>
              <a:t>escuela</a:t>
            </a:r>
            <a:r>
              <a:rPr lang="en-US" dirty="0">
                <a:latin typeface="Arial" charset="0"/>
                <a:ea typeface="ＭＳ Ｐゴシック" charset="0"/>
              </a:rPr>
              <a:t> </a:t>
            </a:r>
            <a:r>
              <a:rPr lang="en-US" dirty="0" err="1">
                <a:latin typeface="Arial" charset="0"/>
                <a:ea typeface="ＭＳ Ｐゴシック" charset="0"/>
              </a:rPr>
              <a:t>empieza</a:t>
            </a:r>
            <a:r>
              <a:rPr lang="en-US" dirty="0">
                <a:latin typeface="Arial" charset="0"/>
                <a:ea typeface="ＭＳ Ｐゴシック" charset="0"/>
              </a:rPr>
              <a:t> a las </a:t>
            </a:r>
            <a:r>
              <a:rPr lang="en-US" dirty="0" err="1">
                <a:latin typeface="Arial" charset="0"/>
                <a:ea typeface="ＭＳ Ｐゴシック" charset="0"/>
              </a:rPr>
              <a:t>ocho</a:t>
            </a:r>
            <a:r>
              <a:rPr lang="en-US" dirty="0">
                <a:latin typeface="Arial" charset="0"/>
                <a:ea typeface="ＭＳ Ｐゴシック" charset="0"/>
              </a:rPr>
              <a:t> </a:t>
            </a:r>
            <a:r>
              <a:rPr lang="en-US" dirty="0" err="1">
                <a:latin typeface="Arial" charset="0"/>
                <a:ea typeface="ＭＳ Ｐゴシック" charset="0"/>
              </a:rPr>
              <a:t>menos</a:t>
            </a:r>
            <a:r>
              <a:rPr lang="en-US" dirty="0">
                <a:latin typeface="Arial" charset="0"/>
                <a:ea typeface="ＭＳ Ｐゴシック" charset="0"/>
              </a:rPr>
              <a:t> </a:t>
            </a:r>
            <a:r>
              <a:rPr lang="en-US" dirty="0" err="1">
                <a:latin typeface="Arial" charset="0"/>
                <a:ea typeface="ＭＳ Ｐゴシック" charset="0"/>
              </a:rPr>
              <a:t>veinticinco</a:t>
            </a:r>
            <a:r>
              <a:rPr lang="en-US" dirty="0">
                <a:latin typeface="Arial" charset="0"/>
                <a:ea typeface="ＭＳ Ｐゴシック" charset="0"/>
              </a:rPr>
              <a:t>.</a:t>
            </a:r>
          </a:p>
          <a:p>
            <a:pPr>
              <a:buFont typeface="Arial" charset="0"/>
              <a:buChar char="•"/>
              <a:defRPr/>
            </a:pPr>
            <a:r>
              <a:rPr lang="en-US" dirty="0">
                <a:latin typeface="Arial" charset="0"/>
                <a:ea typeface="ＭＳ Ｐゴシック" charset="0"/>
              </a:rPr>
              <a:t>La </a:t>
            </a:r>
            <a:r>
              <a:rPr lang="en-US" dirty="0" err="1">
                <a:latin typeface="Arial" charset="0"/>
                <a:ea typeface="ＭＳ Ｐゴシック" charset="0"/>
              </a:rPr>
              <a:t>escuela</a:t>
            </a:r>
            <a:r>
              <a:rPr lang="en-US" dirty="0">
                <a:latin typeface="Arial" charset="0"/>
                <a:ea typeface="ＭＳ Ｐゴシック" charset="0"/>
              </a:rPr>
              <a:t> </a:t>
            </a:r>
            <a:r>
              <a:rPr lang="en-US" dirty="0" err="1">
                <a:latin typeface="Arial" charset="0"/>
                <a:ea typeface="ＭＳ Ｐゴシック" charset="0"/>
              </a:rPr>
              <a:t>termina</a:t>
            </a:r>
            <a:r>
              <a:rPr lang="en-US" dirty="0">
                <a:latin typeface="Arial" charset="0"/>
                <a:ea typeface="ＭＳ Ｐゴシック" charset="0"/>
              </a:rPr>
              <a:t> a las dos y </a:t>
            </a:r>
            <a:r>
              <a:rPr lang="en-US" dirty="0" err="1">
                <a:latin typeface="Arial" charset="0"/>
                <a:ea typeface="ＭＳ Ｐゴシック" charset="0"/>
              </a:rPr>
              <a:t>diez</a:t>
            </a:r>
            <a:r>
              <a:rPr lang="en-US" dirty="0">
                <a:latin typeface="Arial" charset="0"/>
                <a:ea typeface="ＭＳ Ｐゴシック" charset="0"/>
              </a:rPr>
              <a:t>.</a:t>
            </a:r>
          </a:p>
        </p:txBody>
      </p:sp>
    </p:spTree>
    <p:extLst>
      <p:ext uri="{BB962C8B-B14F-4D97-AF65-F5344CB8AC3E}">
        <p14:creationId xmlns:p14="http://schemas.microsoft.com/office/powerpoint/2010/main" val="972696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DB765-E76E-B54C-8F48-AE9251D97E55}"/>
              </a:ext>
            </a:extLst>
          </p:cNvPr>
          <p:cNvSpPr>
            <a:spLocks noGrp="1"/>
          </p:cNvSpPr>
          <p:nvPr>
            <p:ph type="title"/>
          </p:nvPr>
        </p:nvSpPr>
        <p:spPr/>
        <p:txBody>
          <a:bodyPr/>
          <a:lstStyle/>
          <a:p>
            <a:r>
              <a:rPr lang="en-US" dirty="0"/>
              <a:t>Time in the Real World</a:t>
            </a:r>
          </a:p>
        </p:txBody>
      </p:sp>
      <p:sp>
        <p:nvSpPr>
          <p:cNvPr id="3" name="Content Placeholder 2">
            <a:extLst>
              <a:ext uri="{FF2B5EF4-FFF2-40B4-BE49-F238E27FC236}">
                <a16:creationId xmlns:a16="http://schemas.microsoft.com/office/drawing/2014/main" id="{953B4E68-F18E-1447-A902-1E7631DA1D45}"/>
              </a:ext>
            </a:extLst>
          </p:cNvPr>
          <p:cNvSpPr>
            <a:spLocks noGrp="1"/>
          </p:cNvSpPr>
          <p:nvPr>
            <p:ph idx="1"/>
          </p:nvPr>
        </p:nvSpPr>
        <p:spPr/>
        <p:txBody>
          <a:bodyPr/>
          <a:lstStyle/>
          <a:p>
            <a:pPr>
              <a:spcAft>
                <a:spcPts val="3600"/>
              </a:spcAft>
              <a:buFont typeface="Arial" charset="0"/>
              <a:buChar char="•"/>
              <a:defRPr/>
            </a:pPr>
            <a:r>
              <a:rPr lang="en-US" dirty="0">
                <a:latin typeface="Arial" charset="0"/>
                <a:ea typeface="ＭＳ Ｐゴシック" charset="0"/>
                <a:cs typeface="ＭＳ Ｐゴシック" charset="0"/>
              </a:rPr>
              <a:t>Many countries use “military” time or 24 time. In the case of 24 time, you would not subtract after the half hour.</a:t>
            </a:r>
          </a:p>
          <a:p>
            <a:pPr>
              <a:buFont typeface="Arial" charset="0"/>
              <a:buChar char="•"/>
              <a:defRPr/>
            </a:pPr>
            <a:r>
              <a:rPr lang="en-US" dirty="0">
                <a:latin typeface="Arial" charset="0"/>
                <a:ea typeface="ＭＳ Ｐゴシック" charset="0"/>
                <a:cs typeface="ＭＳ Ｐゴシック" charset="0"/>
              </a:rPr>
              <a:t>Things like bus, train, and airplane schedules will often be in 24-hour time.</a:t>
            </a:r>
          </a:p>
        </p:txBody>
      </p:sp>
    </p:spTree>
    <p:extLst>
      <p:ext uri="{BB962C8B-B14F-4D97-AF65-F5344CB8AC3E}">
        <p14:creationId xmlns:p14="http://schemas.microsoft.com/office/powerpoint/2010/main" val="92670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DB765-E76E-B54C-8F48-AE9251D97E55}"/>
              </a:ext>
            </a:extLst>
          </p:cNvPr>
          <p:cNvSpPr>
            <a:spLocks noGrp="1"/>
          </p:cNvSpPr>
          <p:nvPr>
            <p:ph type="title"/>
          </p:nvPr>
        </p:nvSpPr>
        <p:spPr/>
        <p:txBody>
          <a:bodyPr/>
          <a:lstStyle/>
          <a:p>
            <a:r>
              <a:rPr lang="en-US" dirty="0"/>
              <a:t>Time in the Real World (cont.)</a:t>
            </a:r>
          </a:p>
        </p:txBody>
      </p:sp>
      <p:sp>
        <p:nvSpPr>
          <p:cNvPr id="3" name="Content Placeholder 2">
            <a:extLst>
              <a:ext uri="{FF2B5EF4-FFF2-40B4-BE49-F238E27FC236}">
                <a16:creationId xmlns:a16="http://schemas.microsoft.com/office/drawing/2014/main" id="{953B4E68-F18E-1447-A902-1E7631DA1D45}"/>
              </a:ext>
            </a:extLst>
          </p:cNvPr>
          <p:cNvSpPr>
            <a:spLocks noGrp="1"/>
          </p:cNvSpPr>
          <p:nvPr>
            <p:ph idx="1"/>
          </p:nvPr>
        </p:nvSpPr>
        <p:spPr/>
        <p:txBody>
          <a:bodyPr/>
          <a:lstStyle/>
          <a:p>
            <a:pPr>
              <a:spcAft>
                <a:spcPts val="2400"/>
              </a:spcAft>
              <a:buFont typeface="Arial" charset="0"/>
              <a:buChar char="•"/>
              <a:defRPr/>
            </a:pPr>
            <a:r>
              <a:rPr lang="en-US" dirty="0">
                <a:latin typeface="Arial" charset="0"/>
                <a:ea typeface="ＭＳ Ｐゴシック" charset="0"/>
                <a:cs typeface="ＭＳ Ｐゴシック" charset="0"/>
              </a:rPr>
              <a:t>With 12 hour time, most people will round to the nearest 5 minutes or so when telling the time. So if it’s 7:43, you’d just say quarter to 8 or Son las 8 </a:t>
            </a:r>
            <a:r>
              <a:rPr lang="en-US" dirty="0" err="1">
                <a:latin typeface="Arial" charset="0"/>
                <a:ea typeface="ＭＳ Ｐゴシック" charset="0"/>
                <a:cs typeface="ＭＳ Ｐゴシック" charset="0"/>
              </a:rPr>
              <a:t>menos</a:t>
            </a:r>
            <a:r>
              <a:rPr lang="en-US" dirty="0">
                <a:latin typeface="Arial" charset="0"/>
                <a:ea typeface="ＭＳ Ｐゴシック" charset="0"/>
                <a:cs typeface="ＭＳ Ｐゴシック" charset="0"/>
              </a:rPr>
              <a:t> </a:t>
            </a:r>
            <a:r>
              <a:rPr lang="en-US" dirty="0" err="1">
                <a:latin typeface="Arial" charset="0"/>
                <a:ea typeface="ＭＳ Ｐゴシック" charset="0"/>
                <a:cs typeface="ＭＳ Ｐゴシック" charset="0"/>
              </a:rPr>
              <a:t>cuarto</a:t>
            </a:r>
            <a:r>
              <a:rPr lang="en-US" dirty="0">
                <a:latin typeface="Arial" charset="0"/>
                <a:ea typeface="ＭＳ Ｐゴシック" charset="0"/>
                <a:cs typeface="ＭＳ Ｐゴシック" charset="0"/>
              </a:rPr>
              <a:t>.</a:t>
            </a:r>
          </a:p>
          <a:p>
            <a:pPr>
              <a:spcAft>
                <a:spcPts val="2400"/>
              </a:spcAft>
              <a:buFont typeface="Arial" charset="0"/>
              <a:buChar char="•"/>
              <a:defRPr/>
            </a:pPr>
            <a:r>
              <a:rPr lang="en-US" dirty="0">
                <a:latin typeface="Arial" charset="0"/>
                <a:ea typeface="ＭＳ Ｐゴシック" charset="0"/>
                <a:cs typeface="ＭＳ Ｐゴシック" charset="0"/>
              </a:rPr>
              <a:t>When telling time with a digital clock and with many younger people, you often don’t subtract.</a:t>
            </a:r>
          </a:p>
        </p:txBody>
      </p:sp>
    </p:spTree>
    <p:extLst>
      <p:ext uri="{BB962C8B-B14F-4D97-AF65-F5344CB8AC3E}">
        <p14:creationId xmlns:p14="http://schemas.microsoft.com/office/powerpoint/2010/main" val="88956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33D-4F4B-B747-82E1-4CAA1B304DF5}"/>
              </a:ext>
            </a:extLst>
          </p:cNvPr>
          <p:cNvSpPr>
            <a:spLocks noGrp="1"/>
          </p:cNvSpPr>
          <p:nvPr>
            <p:ph type="title"/>
          </p:nvPr>
        </p:nvSpPr>
        <p:spPr/>
        <p:txBody>
          <a:bodyPr/>
          <a:lstStyle/>
          <a:p>
            <a:r>
              <a:rPr lang="en-US" dirty="0" err="1"/>
              <a:t>Prueba</a:t>
            </a:r>
            <a:r>
              <a:rPr lang="en-US" dirty="0"/>
              <a:t> de </a:t>
            </a:r>
            <a:r>
              <a:rPr lang="en-US" dirty="0" err="1"/>
              <a:t>práctica</a:t>
            </a:r>
            <a:endParaRPr lang="en-US" dirty="0"/>
          </a:p>
        </p:txBody>
      </p:sp>
      <p:sp>
        <p:nvSpPr>
          <p:cNvPr id="3" name="Content Placeholder 2">
            <a:extLst>
              <a:ext uri="{FF2B5EF4-FFF2-40B4-BE49-F238E27FC236}">
                <a16:creationId xmlns:a16="http://schemas.microsoft.com/office/drawing/2014/main" id="{6A32F550-80A0-7B4D-A5B3-A31955D2A1AD}"/>
              </a:ext>
            </a:extLst>
          </p:cNvPr>
          <p:cNvSpPr>
            <a:spLocks noGrp="1"/>
          </p:cNvSpPr>
          <p:nvPr>
            <p:ph idx="1"/>
          </p:nvPr>
        </p:nvSpPr>
        <p:spPr>
          <a:xfrm>
            <a:off x="191729" y="1371600"/>
            <a:ext cx="8804787" cy="5324167"/>
          </a:xfrm>
        </p:spPr>
        <p:txBody>
          <a:bodyPr>
            <a:normAutofit/>
          </a:bodyPr>
          <a:lstStyle/>
          <a:p>
            <a:pPr>
              <a:spcAft>
                <a:spcPts val="2400"/>
              </a:spcAft>
            </a:pPr>
            <a:r>
              <a:rPr lang="en-US" dirty="0">
                <a:ln w="19050">
                  <a:noFill/>
                </a:ln>
              </a:rPr>
              <a:t>1. Son las </a:t>
            </a:r>
            <a:r>
              <a:rPr lang="en-US" dirty="0" err="1">
                <a:ln w="19050">
                  <a:noFill/>
                </a:ln>
              </a:rPr>
              <a:t>cinco</a:t>
            </a:r>
            <a:r>
              <a:rPr lang="en-US" dirty="0">
                <a:ln w="19050">
                  <a:noFill/>
                </a:ln>
              </a:rPr>
              <a:t> y </a:t>
            </a:r>
            <a:r>
              <a:rPr lang="en-US" dirty="0" err="1">
                <a:ln w="19050">
                  <a:noFill/>
                </a:ln>
              </a:rPr>
              <a:t>nueve</a:t>
            </a:r>
            <a:r>
              <a:rPr lang="en-US" dirty="0">
                <a:ln w="19050">
                  <a:noFill/>
                </a:ln>
              </a:rPr>
              <a:t> ___________.</a:t>
            </a:r>
          </a:p>
          <a:p>
            <a:pPr>
              <a:spcAft>
                <a:spcPts val="2400"/>
              </a:spcAft>
            </a:pPr>
            <a:r>
              <a:rPr lang="en-US" dirty="0">
                <a:ln w="19050">
                  <a:noFill/>
                </a:ln>
              </a:rPr>
              <a:t>2. Son las </a:t>
            </a:r>
            <a:r>
              <a:rPr lang="en-US" dirty="0" err="1">
                <a:ln w="19050">
                  <a:noFill/>
                </a:ln>
              </a:rPr>
              <a:t>doce</a:t>
            </a:r>
            <a:r>
              <a:rPr lang="en-US" dirty="0">
                <a:ln w="19050">
                  <a:noFill/>
                </a:ln>
              </a:rPr>
              <a:t> y </a:t>
            </a:r>
            <a:r>
              <a:rPr lang="en-US" dirty="0" err="1">
                <a:ln w="19050">
                  <a:noFill/>
                </a:ln>
              </a:rPr>
              <a:t>diez</a:t>
            </a:r>
            <a:r>
              <a:rPr lang="en-US" dirty="0">
                <a:ln w="19050">
                  <a:noFill/>
                </a:ln>
              </a:rPr>
              <a:t> ___________.</a:t>
            </a:r>
          </a:p>
          <a:p>
            <a:pPr>
              <a:spcAft>
                <a:spcPts val="2400"/>
              </a:spcAft>
            </a:pPr>
            <a:r>
              <a:rPr lang="en-US" dirty="0">
                <a:ln w="19050">
                  <a:noFill/>
                </a:ln>
              </a:rPr>
              <a:t>3. Son las </a:t>
            </a:r>
            <a:r>
              <a:rPr lang="en-US" dirty="0" err="1">
                <a:ln w="19050">
                  <a:noFill/>
                </a:ln>
              </a:rPr>
              <a:t>ocho</a:t>
            </a:r>
            <a:r>
              <a:rPr lang="en-US" dirty="0">
                <a:ln w="19050">
                  <a:noFill/>
                </a:ln>
              </a:rPr>
              <a:t> </a:t>
            </a:r>
            <a:r>
              <a:rPr lang="en-US" dirty="0" err="1">
                <a:ln w="19050">
                  <a:noFill/>
                </a:ln>
              </a:rPr>
              <a:t>menos</a:t>
            </a:r>
            <a:r>
              <a:rPr lang="en-US" dirty="0">
                <a:ln w="19050">
                  <a:noFill/>
                </a:ln>
              </a:rPr>
              <a:t> </a:t>
            </a:r>
            <a:r>
              <a:rPr lang="en-US" dirty="0" err="1">
                <a:ln w="19050">
                  <a:noFill/>
                </a:ln>
              </a:rPr>
              <a:t>diez</a:t>
            </a:r>
            <a:r>
              <a:rPr lang="en-US" dirty="0">
                <a:ln w="19050">
                  <a:noFill/>
                </a:ln>
              </a:rPr>
              <a:t> ________.</a:t>
            </a:r>
          </a:p>
          <a:p>
            <a:pPr>
              <a:spcAft>
                <a:spcPts val="2400"/>
              </a:spcAft>
            </a:pPr>
            <a:r>
              <a:rPr lang="en-US" dirty="0">
                <a:ln w="19050">
                  <a:noFill/>
                </a:ln>
              </a:rPr>
              <a:t>4. Son las </a:t>
            </a:r>
            <a:r>
              <a:rPr lang="en-US" dirty="0" err="1">
                <a:ln w="19050">
                  <a:noFill/>
                </a:ln>
              </a:rPr>
              <a:t>tres</a:t>
            </a:r>
            <a:r>
              <a:rPr lang="en-US" dirty="0">
                <a:ln w="19050">
                  <a:noFill/>
                </a:ln>
              </a:rPr>
              <a:t> </a:t>
            </a:r>
            <a:r>
              <a:rPr lang="en-US" dirty="0" err="1">
                <a:ln w="19050">
                  <a:noFill/>
                </a:ln>
              </a:rPr>
              <a:t>menos</a:t>
            </a:r>
            <a:r>
              <a:rPr lang="en-US" dirty="0">
                <a:ln w="19050">
                  <a:noFill/>
                </a:ln>
              </a:rPr>
              <a:t> </a:t>
            </a:r>
            <a:r>
              <a:rPr lang="en-US" dirty="0" err="1">
                <a:ln w="19050">
                  <a:noFill/>
                </a:ln>
              </a:rPr>
              <a:t>cinco</a:t>
            </a:r>
            <a:r>
              <a:rPr lang="en-US" dirty="0">
                <a:ln w="19050">
                  <a:noFill/>
                </a:ln>
              </a:rPr>
              <a:t> ________.</a:t>
            </a:r>
          </a:p>
          <a:p>
            <a:pPr>
              <a:spcAft>
                <a:spcPts val="2400"/>
              </a:spcAft>
            </a:pPr>
            <a:r>
              <a:rPr lang="en-US" dirty="0">
                <a:ln w="19050">
                  <a:noFill/>
                </a:ln>
              </a:rPr>
              <a:t>5. Es la una y media ___________.</a:t>
            </a:r>
          </a:p>
        </p:txBody>
      </p:sp>
      <p:sp>
        <p:nvSpPr>
          <p:cNvPr id="4" name="TextBox 3">
            <a:extLst>
              <a:ext uri="{FF2B5EF4-FFF2-40B4-BE49-F238E27FC236}">
                <a16:creationId xmlns:a16="http://schemas.microsoft.com/office/drawing/2014/main" id="{47C3811C-9958-5545-8705-780A31A9B201}"/>
              </a:ext>
            </a:extLst>
          </p:cNvPr>
          <p:cNvSpPr txBox="1"/>
          <p:nvPr/>
        </p:nvSpPr>
        <p:spPr>
          <a:xfrm>
            <a:off x="5471653" y="1303959"/>
            <a:ext cx="2757948" cy="677108"/>
          </a:xfrm>
          <a:prstGeom prst="rect">
            <a:avLst/>
          </a:prstGeom>
          <a:noFill/>
        </p:spPr>
        <p:txBody>
          <a:bodyPr wrap="square" rtlCol="0">
            <a:spAutoFit/>
          </a:bodyPr>
          <a:lstStyle/>
          <a:p>
            <a:pPr algn="ctr"/>
            <a:r>
              <a:rPr lang="en-US" sz="3800" b="1" dirty="0">
                <a:ln w="12700">
                  <a:solidFill>
                    <a:srgbClr val="00B0F0"/>
                  </a:solidFill>
                </a:ln>
                <a:solidFill>
                  <a:schemeClr val="bg1"/>
                </a:solidFill>
                <a:effectLst>
                  <a:outerShdw blurRad="50800" dist="38100" dir="2700000" algn="tl" rotWithShape="0">
                    <a:prstClr val="black">
                      <a:alpha val="40000"/>
                    </a:prstClr>
                  </a:outerShdw>
                </a:effectLst>
              </a:rPr>
              <a:t>5:09</a:t>
            </a:r>
          </a:p>
        </p:txBody>
      </p:sp>
      <p:sp>
        <p:nvSpPr>
          <p:cNvPr id="5" name="TextBox 4">
            <a:extLst>
              <a:ext uri="{FF2B5EF4-FFF2-40B4-BE49-F238E27FC236}">
                <a16:creationId xmlns:a16="http://schemas.microsoft.com/office/drawing/2014/main" id="{52968016-E430-5747-B3BC-1535B8416716}"/>
              </a:ext>
            </a:extLst>
          </p:cNvPr>
          <p:cNvSpPr txBox="1"/>
          <p:nvPr/>
        </p:nvSpPr>
        <p:spPr>
          <a:xfrm>
            <a:off x="5088193" y="2192344"/>
            <a:ext cx="2757948" cy="677108"/>
          </a:xfrm>
          <a:prstGeom prst="rect">
            <a:avLst/>
          </a:prstGeom>
          <a:noFill/>
        </p:spPr>
        <p:txBody>
          <a:bodyPr wrap="square" rtlCol="0">
            <a:spAutoFit/>
          </a:bodyPr>
          <a:lstStyle/>
          <a:p>
            <a:pPr algn="ctr"/>
            <a:r>
              <a:rPr lang="en-US" sz="3800" b="1" dirty="0">
                <a:ln w="12700">
                  <a:solidFill>
                    <a:srgbClr val="00B0F0"/>
                  </a:solidFill>
                </a:ln>
                <a:solidFill>
                  <a:schemeClr val="bg1"/>
                </a:solidFill>
                <a:effectLst>
                  <a:outerShdw blurRad="50800" dist="38100" dir="2700000" algn="tl" rotWithShape="0">
                    <a:prstClr val="black">
                      <a:alpha val="40000"/>
                    </a:prstClr>
                  </a:outerShdw>
                </a:effectLst>
              </a:rPr>
              <a:t>12:10</a:t>
            </a:r>
          </a:p>
        </p:txBody>
      </p:sp>
      <p:sp>
        <p:nvSpPr>
          <p:cNvPr id="6" name="TextBox 5">
            <a:extLst>
              <a:ext uri="{FF2B5EF4-FFF2-40B4-BE49-F238E27FC236}">
                <a16:creationId xmlns:a16="http://schemas.microsoft.com/office/drawing/2014/main" id="{2853BF69-071F-BA4F-95C5-C50F1C9447F7}"/>
              </a:ext>
            </a:extLst>
          </p:cNvPr>
          <p:cNvSpPr txBox="1"/>
          <p:nvPr/>
        </p:nvSpPr>
        <p:spPr>
          <a:xfrm>
            <a:off x="6054213" y="3217116"/>
            <a:ext cx="2757948" cy="677108"/>
          </a:xfrm>
          <a:prstGeom prst="rect">
            <a:avLst/>
          </a:prstGeom>
          <a:noFill/>
        </p:spPr>
        <p:txBody>
          <a:bodyPr wrap="square" rtlCol="0">
            <a:spAutoFit/>
          </a:bodyPr>
          <a:lstStyle/>
          <a:p>
            <a:pPr algn="ctr"/>
            <a:r>
              <a:rPr lang="en-US" sz="3800" b="1" dirty="0">
                <a:ln w="12700">
                  <a:solidFill>
                    <a:srgbClr val="00B0F0"/>
                  </a:solidFill>
                </a:ln>
                <a:solidFill>
                  <a:schemeClr val="bg1"/>
                </a:solidFill>
                <a:effectLst>
                  <a:outerShdw blurRad="50800" dist="38100" dir="2700000" algn="tl" rotWithShape="0">
                    <a:prstClr val="black">
                      <a:alpha val="40000"/>
                    </a:prstClr>
                  </a:outerShdw>
                </a:effectLst>
              </a:rPr>
              <a:t>7:50</a:t>
            </a:r>
          </a:p>
        </p:txBody>
      </p:sp>
      <p:sp>
        <p:nvSpPr>
          <p:cNvPr id="7" name="TextBox 6">
            <a:extLst>
              <a:ext uri="{FF2B5EF4-FFF2-40B4-BE49-F238E27FC236}">
                <a16:creationId xmlns:a16="http://schemas.microsoft.com/office/drawing/2014/main" id="{E2709DCB-BA2C-3042-B776-A34A16C6E61F}"/>
              </a:ext>
            </a:extLst>
          </p:cNvPr>
          <p:cNvSpPr txBox="1"/>
          <p:nvPr/>
        </p:nvSpPr>
        <p:spPr>
          <a:xfrm>
            <a:off x="4881717" y="5215487"/>
            <a:ext cx="2757948" cy="677108"/>
          </a:xfrm>
          <a:prstGeom prst="rect">
            <a:avLst/>
          </a:prstGeom>
          <a:noFill/>
        </p:spPr>
        <p:txBody>
          <a:bodyPr wrap="square" rtlCol="0">
            <a:spAutoFit/>
          </a:bodyPr>
          <a:lstStyle/>
          <a:p>
            <a:pPr algn="ctr"/>
            <a:r>
              <a:rPr lang="en-US" sz="3800" b="1" dirty="0">
                <a:ln w="12700">
                  <a:solidFill>
                    <a:srgbClr val="00B0F0"/>
                  </a:solidFill>
                </a:ln>
                <a:solidFill>
                  <a:schemeClr val="bg1"/>
                </a:solidFill>
                <a:effectLst>
                  <a:outerShdw blurRad="50800" dist="38100" dir="2700000" algn="tl" rotWithShape="0">
                    <a:prstClr val="black">
                      <a:alpha val="40000"/>
                    </a:prstClr>
                  </a:outerShdw>
                </a:effectLst>
              </a:rPr>
              <a:t>1:30</a:t>
            </a:r>
          </a:p>
        </p:txBody>
      </p:sp>
      <p:sp>
        <p:nvSpPr>
          <p:cNvPr id="8" name="TextBox 7">
            <a:extLst>
              <a:ext uri="{FF2B5EF4-FFF2-40B4-BE49-F238E27FC236}">
                <a16:creationId xmlns:a16="http://schemas.microsoft.com/office/drawing/2014/main" id="{2C5023A6-D00F-EA48-9AA1-1102483930C4}"/>
              </a:ext>
            </a:extLst>
          </p:cNvPr>
          <p:cNvSpPr txBox="1"/>
          <p:nvPr/>
        </p:nvSpPr>
        <p:spPr>
          <a:xfrm>
            <a:off x="6054213" y="4241888"/>
            <a:ext cx="2757948" cy="677108"/>
          </a:xfrm>
          <a:prstGeom prst="rect">
            <a:avLst/>
          </a:prstGeom>
          <a:noFill/>
        </p:spPr>
        <p:txBody>
          <a:bodyPr wrap="square" rtlCol="0">
            <a:spAutoFit/>
          </a:bodyPr>
          <a:lstStyle/>
          <a:p>
            <a:pPr algn="ctr"/>
            <a:r>
              <a:rPr lang="en-US" sz="3800" b="1" dirty="0">
                <a:ln w="12700">
                  <a:solidFill>
                    <a:srgbClr val="00B0F0"/>
                  </a:solidFill>
                </a:ln>
                <a:solidFill>
                  <a:schemeClr val="bg1"/>
                </a:solidFill>
                <a:effectLst>
                  <a:outerShdw blurRad="50800" dist="38100" dir="2700000" algn="tl" rotWithShape="0">
                    <a:prstClr val="black">
                      <a:alpha val="40000"/>
                    </a:prstClr>
                  </a:outerShdw>
                </a:effectLst>
              </a:rPr>
              <a:t>2:55</a:t>
            </a:r>
          </a:p>
        </p:txBody>
      </p:sp>
    </p:spTree>
    <p:extLst>
      <p:ext uri="{BB962C8B-B14F-4D97-AF65-F5344CB8AC3E}">
        <p14:creationId xmlns:p14="http://schemas.microsoft.com/office/powerpoint/2010/main" val="134445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00748-6FAB-9841-89C8-4BB46AD95E06}"/>
              </a:ext>
            </a:extLst>
          </p:cNvPr>
          <p:cNvSpPr>
            <a:spLocks noGrp="1"/>
          </p:cNvSpPr>
          <p:nvPr>
            <p:ph type="title"/>
          </p:nvPr>
        </p:nvSpPr>
        <p:spPr/>
        <p:txBody>
          <a:bodyPr/>
          <a:lstStyle/>
          <a:p>
            <a:r>
              <a:rPr lang="en-US" dirty="0"/>
              <a:t>Asking the Time</a:t>
            </a:r>
          </a:p>
        </p:txBody>
      </p:sp>
      <p:sp>
        <p:nvSpPr>
          <p:cNvPr id="3" name="Content Placeholder 2">
            <a:extLst>
              <a:ext uri="{FF2B5EF4-FFF2-40B4-BE49-F238E27FC236}">
                <a16:creationId xmlns:a16="http://schemas.microsoft.com/office/drawing/2014/main" id="{9B08C947-EC25-2545-A6E9-18E342488F05}"/>
              </a:ext>
            </a:extLst>
          </p:cNvPr>
          <p:cNvSpPr>
            <a:spLocks noGrp="1"/>
          </p:cNvSpPr>
          <p:nvPr>
            <p:ph idx="1"/>
          </p:nvPr>
        </p:nvSpPr>
        <p:spPr/>
        <p:txBody>
          <a:bodyPr>
            <a:normAutofit/>
          </a:bodyPr>
          <a:lstStyle/>
          <a:p>
            <a:pPr>
              <a:lnSpc>
                <a:spcPct val="100000"/>
              </a:lnSpc>
              <a:spcBef>
                <a:spcPts val="0"/>
              </a:spcBef>
              <a:spcAft>
                <a:spcPts val="600"/>
              </a:spcAft>
            </a:pPr>
            <a:r>
              <a:rPr lang="en-US" dirty="0">
                <a:ln w="19050">
                  <a:noFill/>
                </a:ln>
                <a:latin typeface="+mj-lt"/>
              </a:rPr>
              <a:t>¿</a:t>
            </a:r>
            <a:r>
              <a:rPr lang="en-US" dirty="0" err="1">
                <a:ln w="19050">
                  <a:noFill/>
                </a:ln>
                <a:latin typeface="+mj-lt"/>
              </a:rPr>
              <a:t>Qué</a:t>
            </a:r>
            <a:r>
              <a:rPr lang="en-US" dirty="0">
                <a:ln w="19050">
                  <a:noFill/>
                </a:ln>
                <a:latin typeface="+mj-lt"/>
              </a:rPr>
              <a:t> hora es?</a:t>
            </a:r>
          </a:p>
          <a:p>
            <a:pPr lvl="1">
              <a:lnSpc>
                <a:spcPct val="100000"/>
              </a:lnSpc>
              <a:spcBef>
                <a:spcPts val="0"/>
              </a:spcBef>
              <a:spcAft>
                <a:spcPts val="4200"/>
              </a:spcAft>
            </a:pPr>
            <a:r>
              <a:rPr lang="en-US" sz="4000" dirty="0">
                <a:ln w="19050">
                  <a:noFill/>
                </a:ln>
                <a:latin typeface="+mj-lt"/>
              </a:rPr>
              <a:t>What time is it?</a:t>
            </a:r>
          </a:p>
          <a:p>
            <a:pPr>
              <a:lnSpc>
                <a:spcPct val="100000"/>
              </a:lnSpc>
              <a:spcBef>
                <a:spcPts val="0"/>
              </a:spcBef>
              <a:spcAft>
                <a:spcPts val="600"/>
              </a:spcAft>
            </a:pPr>
            <a:r>
              <a:rPr lang="en-US" dirty="0">
                <a:ln w="19050">
                  <a:noFill/>
                </a:ln>
                <a:latin typeface="+mj-lt"/>
              </a:rPr>
              <a:t>¿</a:t>
            </a:r>
            <a:r>
              <a:rPr lang="en-US" dirty="0">
                <a:ln w="19050">
                  <a:solidFill>
                    <a:srgbClr val="FF0000"/>
                  </a:solidFill>
                </a:ln>
                <a:latin typeface="+mj-lt"/>
              </a:rPr>
              <a:t>A</a:t>
            </a:r>
            <a:r>
              <a:rPr lang="en-US" dirty="0">
                <a:ln w="19050">
                  <a:noFill/>
                </a:ln>
                <a:latin typeface="+mj-lt"/>
              </a:rPr>
              <a:t> </a:t>
            </a:r>
            <a:r>
              <a:rPr lang="en-US" dirty="0" err="1">
                <a:ln w="19050">
                  <a:noFill/>
                </a:ln>
                <a:latin typeface="+mj-lt"/>
              </a:rPr>
              <a:t>qué</a:t>
            </a:r>
            <a:r>
              <a:rPr lang="en-US" dirty="0">
                <a:ln w="19050">
                  <a:noFill/>
                </a:ln>
                <a:latin typeface="+mj-lt"/>
              </a:rPr>
              <a:t> hora es la </a:t>
            </a:r>
            <a:r>
              <a:rPr lang="en-US" dirty="0" err="1">
                <a:ln w="19050">
                  <a:noFill/>
                </a:ln>
                <a:latin typeface="+mj-lt"/>
              </a:rPr>
              <a:t>clase</a:t>
            </a:r>
            <a:r>
              <a:rPr lang="en-US" dirty="0">
                <a:ln w="19050">
                  <a:noFill/>
                </a:ln>
                <a:latin typeface="+mj-lt"/>
              </a:rPr>
              <a:t>?</a:t>
            </a:r>
          </a:p>
          <a:p>
            <a:pPr lvl="1">
              <a:lnSpc>
                <a:spcPct val="100000"/>
              </a:lnSpc>
              <a:spcBef>
                <a:spcPts val="0"/>
              </a:spcBef>
              <a:spcAft>
                <a:spcPts val="600"/>
              </a:spcAft>
            </a:pPr>
            <a:r>
              <a:rPr lang="en-US" sz="4000" dirty="0">
                <a:ln w="19050">
                  <a:noFill/>
                </a:ln>
                <a:latin typeface="+mj-lt"/>
              </a:rPr>
              <a:t>At what time is the class?</a:t>
            </a:r>
          </a:p>
        </p:txBody>
      </p:sp>
    </p:spTree>
    <p:extLst>
      <p:ext uri="{BB962C8B-B14F-4D97-AF65-F5344CB8AC3E}">
        <p14:creationId xmlns:p14="http://schemas.microsoft.com/office/powerpoint/2010/main" val="2265130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7E4F-C9BF-7D47-8614-D44C4C69CAB9}"/>
              </a:ext>
            </a:extLst>
          </p:cNvPr>
          <p:cNvSpPr>
            <a:spLocks noGrp="1"/>
          </p:cNvSpPr>
          <p:nvPr>
            <p:ph type="title"/>
          </p:nvPr>
        </p:nvSpPr>
        <p:spPr/>
        <p:txBody>
          <a:bodyPr/>
          <a:lstStyle/>
          <a:p>
            <a:r>
              <a:rPr lang="en-US" dirty="0"/>
              <a:t>¿</a:t>
            </a:r>
            <a:r>
              <a:rPr lang="en-US" dirty="0" err="1"/>
              <a:t>Qué</a:t>
            </a:r>
            <a:r>
              <a:rPr lang="en-US" dirty="0"/>
              <a:t> hora es?</a:t>
            </a:r>
          </a:p>
        </p:txBody>
      </p:sp>
      <p:sp>
        <p:nvSpPr>
          <p:cNvPr id="3" name="Content Placeholder 2">
            <a:extLst>
              <a:ext uri="{FF2B5EF4-FFF2-40B4-BE49-F238E27FC236}">
                <a16:creationId xmlns:a16="http://schemas.microsoft.com/office/drawing/2014/main" id="{06EBD36C-2F2A-B945-BC99-015C3E5F6535}"/>
              </a:ext>
            </a:extLst>
          </p:cNvPr>
          <p:cNvSpPr>
            <a:spLocks noGrp="1"/>
          </p:cNvSpPr>
          <p:nvPr>
            <p:ph idx="1"/>
          </p:nvPr>
        </p:nvSpPr>
        <p:spPr/>
        <p:txBody>
          <a:bodyPr>
            <a:normAutofit/>
          </a:bodyPr>
          <a:lstStyle/>
          <a:p>
            <a:pPr>
              <a:lnSpc>
                <a:spcPct val="229000"/>
              </a:lnSpc>
            </a:pPr>
            <a:r>
              <a:rPr lang="en-US" dirty="0">
                <a:latin typeface="+mj-lt"/>
              </a:rPr>
              <a:t>Es la una</a:t>
            </a:r>
          </a:p>
          <a:p>
            <a:pPr>
              <a:lnSpc>
                <a:spcPct val="229000"/>
              </a:lnSpc>
            </a:pPr>
            <a:r>
              <a:rPr lang="en-US" dirty="0">
                <a:latin typeface="+mj-lt"/>
              </a:rPr>
              <a:t>Son las dos</a:t>
            </a:r>
          </a:p>
          <a:p>
            <a:pPr>
              <a:lnSpc>
                <a:spcPct val="229000"/>
              </a:lnSpc>
            </a:pPr>
            <a:r>
              <a:rPr lang="en-US" dirty="0">
                <a:latin typeface="+mj-lt"/>
              </a:rPr>
              <a:t>Son las </a:t>
            </a:r>
            <a:r>
              <a:rPr lang="en-US" dirty="0" err="1">
                <a:latin typeface="+mj-lt"/>
              </a:rPr>
              <a:t>tres</a:t>
            </a:r>
            <a:endParaRPr lang="en-US" dirty="0">
              <a:latin typeface="+mj-lt"/>
            </a:endParaRPr>
          </a:p>
        </p:txBody>
      </p:sp>
      <p:pic>
        <p:nvPicPr>
          <p:cNvPr id="4" name="Picture 4" descr="Digital clock: 1:00">
            <a:extLst>
              <a:ext uri="{FF2B5EF4-FFF2-40B4-BE49-F238E27FC236}">
                <a16:creationId xmlns:a16="http://schemas.microsoft.com/office/drawing/2014/main" id="{ADFCD01D-C3E1-2148-A40E-AA2D06D1CE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9955" y="1614948"/>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5" name="Picture 5" descr="Digital clock: 2:00">
            <a:extLst>
              <a:ext uri="{FF2B5EF4-FFF2-40B4-BE49-F238E27FC236}">
                <a16:creationId xmlns:a16="http://schemas.microsoft.com/office/drawing/2014/main" id="{3762CE7A-F689-F941-A0BA-E1F14946F4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2355" y="3291348"/>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Picture 6" descr="Digital clock: 3:00">
            <a:extLst>
              <a:ext uri="{FF2B5EF4-FFF2-40B4-BE49-F238E27FC236}">
                <a16:creationId xmlns:a16="http://schemas.microsoft.com/office/drawing/2014/main" id="{27B8CB42-0600-574C-A26A-EE17D336E6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8555" y="4891548"/>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0560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7E4F-C9BF-7D47-8614-D44C4C69CAB9}"/>
              </a:ext>
            </a:extLst>
          </p:cNvPr>
          <p:cNvSpPr>
            <a:spLocks noGrp="1"/>
          </p:cNvSpPr>
          <p:nvPr>
            <p:ph type="title"/>
          </p:nvPr>
        </p:nvSpPr>
        <p:spPr/>
        <p:txBody>
          <a:bodyPr/>
          <a:lstStyle/>
          <a:p>
            <a:r>
              <a:rPr lang="en-US" dirty="0"/>
              <a:t>¿</a:t>
            </a:r>
            <a:r>
              <a:rPr lang="en-US" dirty="0" err="1"/>
              <a:t>Qué</a:t>
            </a:r>
            <a:r>
              <a:rPr lang="en-US" dirty="0"/>
              <a:t> hora es? (cont.)</a:t>
            </a:r>
          </a:p>
        </p:txBody>
      </p:sp>
      <p:sp>
        <p:nvSpPr>
          <p:cNvPr id="3" name="Content Placeholder 2">
            <a:extLst>
              <a:ext uri="{FF2B5EF4-FFF2-40B4-BE49-F238E27FC236}">
                <a16:creationId xmlns:a16="http://schemas.microsoft.com/office/drawing/2014/main" id="{06EBD36C-2F2A-B945-BC99-015C3E5F6535}"/>
              </a:ext>
            </a:extLst>
          </p:cNvPr>
          <p:cNvSpPr>
            <a:spLocks noGrp="1"/>
          </p:cNvSpPr>
          <p:nvPr>
            <p:ph idx="1"/>
          </p:nvPr>
        </p:nvSpPr>
        <p:spPr/>
        <p:txBody>
          <a:bodyPr>
            <a:normAutofit/>
          </a:bodyPr>
          <a:lstStyle/>
          <a:p>
            <a:pPr>
              <a:lnSpc>
                <a:spcPct val="229000"/>
              </a:lnSpc>
            </a:pPr>
            <a:r>
              <a:rPr lang="en-US" dirty="0">
                <a:latin typeface="+mj-lt"/>
              </a:rPr>
              <a:t>Son las </a:t>
            </a:r>
            <a:r>
              <a:rPr lang="en-US" dirty="0" err="1">
                <a:latin typeface="+mj-lt"/>
              </a:rPr>
              <a:t>nueve</a:t>
            </a:r>
            <a:endParaRPr lang="en-US" dirty="0">
              <a:latin typeface="+mj-lt"/>
            </a:endParaRPr>
          </a:p>
          <a:p>
            <a:pPr>
              <a:lnSpc>
                <a:spcPct val="229000"/>
              </a:lnSpc>
            </a:pPr>
            <a:r>
              <a:rPr lang="en-US" dirty="0">
                <a:latin typeface="+mj-lt"/>
              </a:rPr>
              <a:t>Son las </a:t>
            </a:r>
            <a:r>
              <a:rPr lang="en-US" dirty="0" err="1">
                <a:latin typeface="+mj-lt"/>
              </a:rPr>
              <a:t>diez</a:t>
            </a:r>
            <a:endParaRPr lang="en-US" dirty="0">
              <a:latin typeface="+mj-lt"/>
            </a:endParaRPr>
          </a:p>
          <a:p>
            <a:pPr>
              <a:lnSpc>
                <a:spcPct val="229000"/>
              </a:lnSpc>
            </a:pPr>
            <a:r>
              <a:rPr lang="en-US" dirty="0">
                <a:latin typeface="+mj-lt"/>
              </a:rPr>
              <a:t>Son las once</a:t>
            </a:r>
          </a:p>
        </p:txBody>
      </p:sp>
      <p:pic>
        <p:nvPicPr>
          <p:cNvPr id="7" name="Picture 4" descr="Digital clock: 9:00">
            <a:extLst>
              <a:ext uri="{FF2B5EF4-FFF2-40B4-BE49-F238E27FC236}">
                <a16:creationId xmlns:a16="http://schemas.microsoft.com/office/drawing/2014/main" id="{33A26372-7D46-B34F-A47F-5192CD0937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6337" y="1838633"/>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5" descr="Digital clock: 10:00">
            <a:extLst>
              <a:ext uri="{FF2B5EF4-FFF2-40B4-BE49-F238E27FC236}">
                <a16:creationId xmlns:a16="http://schemas.microsoft.com/office/drawing/2014/main" id="{6AEA28C6-EAB8-FF41-BBB7-89B835D023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0007" y="3429000"/>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9" name="Picture 6" descr="Digital clock: 11:00">
            <a:extLst>
              <a:ext uri="{FF2B5EF4-FFF2-40B4-BE49-F238E27FC236}">
                <a16:creationId xmlns:a16="http://schemas.microsoft.com/office/drawing/2014/main" id="{46232CA2-1621-0C43-8EE3-DF690F2366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6207" y="5105400"/>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2392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7E4F-C9BF-7D47-8614-D44C4C69CAB9}"/>
              </a:ext>
            </a:extLst>
          </p:cNvPr>
          <p:cNvSpPr>
            <a:spLocks noGrp="1"/>
          </p:cNvSpPr>
          <p:nvPr>
            <p:ph type="title"/>
          </p:nvPr>
        </p:nvSpPr>
        <p:spPr/>
        <p:txBody>
          <a:bodyPr/>
          <a:lstStyle/>
          <a:p>
            <a:r>
              <a:rPr lang="en-US" dirty="0"/>
              <a:t>¿</a:t>
            </a:r>
            <a:r>
              <a:rPr lang="en-US" dirty="0" err="1"/>
              <a:t>Qué</a:t>
            </a:r>
            <a:r>
              <a:rPr lang="en-US" dirty="0"/>
              <a:t> hora es? (cont.)</a:t>
            </a:r>
          </a:p>
        </p:txBody>
      </p:sp>
      <p:sp>
        <p:nvSpPr>
          <p:cNvPr id="3" name="Content Placeholder 2">
            <a:extLst>
              <a:ext uri="{FF2B5EF4-FFF2-40B4-BE49-F238E27FC236}">
                <a16:creationId xmlns:a16="http://schemas.microsoft.com/office/drawing/2014/main" id="{06EBD36C-2F2A-B945-BC99-015C3E5F6535}"/>
              </a:ext>
            </a:extLst>
          </p:cNvPr>
          <p:cNvSpPr>
            <a:spLocks noGrp="1"/>
          </p:cNvSpPr>
          <p:nvPr>
            <p:ph idx="1"/>
          </p:nvPr>
        </p:nvSpPr>
        <p:spPr/>
        <p:txBody>
          <a:bodyPr>
            <a:normAutofit/>
          </a:bodyPr>
          <a:lstStyle/>
          <a:p>
            <a:pPr>
              <a:lnSpc>
                <a:spcPct val="229000"/>
              </a:lnSpc>
              <a:spcAft>
                <a:spcPts val="3600"/>
              </a:spcAft>
            </a:pPr>
            <a:r>
              <a:rPr lang="en-US" dirty="0">
                <a:latin typeface="+mj-lt"/>
              </a:rPr>
              <a:t>Es el </a:t>
            </a:r>
            <a:r>
              <a:rPr lang="en-US" dirty="0" err="1">
                <a:latin typeface="+mj-lt"/>
              </a:rPr>
              <a:t>mediodía</a:t>
            </a:r>
            <a:r>
              <a:rPr lang="en-US" dirty="0">
                <a:latin typeface="+mj-lt"/>
              </a:rPr>
              <a:t>.</a:t>
            </a:r>
          </a:p>
          <a:p>
            <a:pPr>
              <a:lnSpc>
                <a:spcPct val="229000"/>
              </a:lnSpc>
            </a:pPr>
            <a:r>
              <a:rPr lang="en-US" dirty="0">
                <a:latin typeface="+mj-lt"/>
              </a:rPr>
              <a:t>Es la medianoche.</a:t>
            </a:r>
          </a:p>
        </p:txBody>
      </p:sp>
      <p:pic>
        <p:nvPicPr>
          <p:cNvPr id="10" name="Picture 4" descr="Digital clock: 12:00">
            <a:extLst>
              <a:ext uri="{FF2B5EF4-FFF2-40B4-BE49-F238E27FC236}">
                <a16:creationId xmlns:a16="http://schemas.microsoft.com/office/drawing/2014/main" id="{5133D8EC-A6FB-7A43-9E8E-C421DF356F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917" y="2642574"/>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1" name="Picture 5" descr="sunshine">
            <a:extLst>
              <a:ext uri="{FF2B5EF4-FFF2-40B4-BE49-F238E27FC236}">
                <a16:creationId xmlns:a16="http://schemas.microsoft.com/office/drawing/2014/main" id="{4FFA28A0-1614-9249-B824-7625064241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002" y="2642574"/>
            <a:ext cx="1074738"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Digital clock: 12:00">
            <a:extLst>
              <a:ext uri="{FF2B5EF4-FFF2-40B4-BE49-F238E27FC236}">
                <a16:creationId xmlns:a16="http://schemas.microsoft.com/office/drawing/2014/main" id="{E0C4CBA3-08AE-784B-B6FC-13FF68D57A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917" y="4857136"/>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 name="Picture 7" descr="moon">
            <a:extLst>
              <a:ext uri="{FF2B5EF4-FFF2-40B4-BE49-F238E27FC236}">
                <a16:creationId xmlns:a16="http://schemas.microsoft.com/office/drawing/2014/main" id="{5E05C4C4-194D-964D-BE23-A8769AE416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2181" y="4821417"/>
            <a:ext cx="1074738"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E1953C94-FB5C-9547-866C-0A0388D91DD4}"/>
              </a:ext>
            </a:extLst>
          </p:cNvPr>
          <p:cNvSpPr txBox="1"/>
          <p:nvPr/>
        </p:nvSpPr>
        <p:spPr>
          <a:xfrm>
            <a:off x="4572000" y="2834279"/>
            <a:ext cx="3876806" cy="707886"/>
          </a:xfrm>
          <a:prstGeom prst="rect">
            <a:avLst/>
          </a:prstGeom>
          <a:noFill/>
        </p:spPr>
        <p:txBody>
          <a:bodyPr wrap="square" rtlCol="0">
            <a:spAutoFit/>
          </a:bodyPr>
          <a:lstStyle/>
          <a:p>
            <a:r>
              <a:rPr lang="en-US" sz="4000" i="1" dirty="0">
                <a:solidFill>
                  <a:schemeClr val="bg1"/>
                </a:solidFill>
                <a:effectLst>
                  <a:outerShdw blurRad="50800" dist="38100" dir="2700000" algn="tl" rotWithShape="0">
                    <a:prstClr val="black">
                      <a:alpha val="40000"/>
                    </a:prstClr>
                  </a:outerShdw>
                </a:effectLst>
                <a:latin typeface="Arial"/>
                <a:cs typeface="Arial"/>
              </a:rPr>
              <a:t>12pm (Noon)</a:t>
            </a:r>
          </a:p>
        </p:txBody>
      </p:sp>
      <p:sp>
        <p:nvSpPr>
          <p:cNvPr id="9" name="TextBox 8">
            <a:extLst>
              <a:ext uri="{FF2B5EF4-FFF2-40B4-BE49-F238E27FC236}">
                <a16:creationId xmlns:a16="http://schemas.microsoft.com/office/drawing/2014/main" id="{2A21B101-9A92-1941-8C0D-584C78B4E8A5}"/>
              </a:ext>
            </a:extLst>
          </p:cNvPr>
          <p:cNvSpPr txBox="1"/>
          <p:nvPr/>
        </p:nvSpPr>
        <p:spPr>
          <a:xfrm>
            <a:off x="4381846" y="5004843"/>
            <a:ext cx="3876806" cy="707886"/>
          </a:xfrm>
          <a:prstGeom prst="rect">
            <a:avLst/>
          </a:prstGeom>
          <a:noFill/>
        </p:spPr>
        <p:txBody>
          <a:bodyPr wrap="square" rtlCol="0">
            <a:spAutoFit/>
          </a:bodyPr>
          <a:lstStyle/>
          <a:p>
            <a:r>
              <a:rPr lang="en-US" sz="4000" i="1" dirty="0">
                <a:solidFill>
                  <a:schemeClr val="bg1"/>
                </a:solidFill>
                <a:effectLst>
                  <a:outerShdw blurRad="50800" dist="38100" dir="2700000" algn="tl" rotWithShape="0">
                    <a:prstClr val="black">
                      <a:alpha val="40000"/>
                    </a:prstClr>
                  </a:outerShdw>
                </a:effectLst>
                <a:latin typeface="Arial"/>
                <a:cs typeface="Arial"/>
              </a:rPr>
              <a:t>12am (Midnight)</a:t>
            </a:r>
          </a:p>
        </p:txBody>
      </p:sp>
    </p:spTree>
    <p:extLst>
      <p:ext uri="{BB962C8B-B14F-4D97-AF65-F5344CB8AC3E}">
        <p14:creationId xmlns:p14="http://schemas.microsoft.com/office/powerpoint/2010/main" val="2752127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499"/>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499"/>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499"/>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7E4F-C9BF-7D47-8614-D44C4C69CAB9}"/>
              </a:ext>
            </a:extLst>
          </p:cNvPr>
          <p:cNvSpPr>
            <a:spLocks noGrp="1"/>
          </p:cNvSpPr>
          <p:nvPr>
            <p:ph type="title"/>
          </p:nvPr>
        </p:nvSpPr>
        <p:spPr/>
        <p:txBody>
          <a:bodyPr/>
          <a:lstStyle/>
          <a:p>
            <a:r>
              <a:rPr lang="en-US" dirty="0"/>
              <a:t>¿</a:t>
            </a:r>
            <a:r>
              <a:rPr lang="en-US" dirty="0" err="1"/>
              <a:t>Qué</a:t>
            </a:r>
            <a:r>
              <a:rPr lang="en-US" dirty="0"/>
              <a:t> hora es? (cont.)</a:t>
            </a:r>
          </a:p>
        </p:txBody>
      </p:sp>
      <p:sp>
        <p:nvSpPr>
          <p:cNvPr id="3" name="Content Placeholder 2">
            <a:extLst>
              <a:ext uri="{FF2B5EF4-FFF2-40B4-BE49-F238E27FC236}">
                <a16:creationId xmlns:a16="http://schemas.microsoft.com/office/drawing/2014/main" id="{06EBD36C-2F2A-B945-BC99-015C3E5F6535}"/>
              </a:ext>
            </a:extLst>
          </p:cNvPr>
          <p:cNvSpPr>
            <a:spLocks noGrp="1"/>
          </p:cNvSpPr>
          <p:nvPr>
            <p:ph idx="1"/>
          </p:nvPr>
        </p:nvSpPr>
        <p:spPr/>
        <p:txBody>
          <a:bodyPr>
            <a:normAutofit/>
          </a:bodyPr>
          <a:lstStyle/>
          <a:p>
            <a:pPr>
              <a:lnSpc>
                <a:spcPct val="229000"/>
              </a:lnSpc>
            </a:pPr>
            <a:r>
              <a:rPr lang="en-US" dirty="0">
                <a:latin typeface="+mj-lt"/>
              </a:rPr>
              <a:t>Es la una y </a:t>
            </a:r>
            <a:r>
              <a:rPr lang="en-US" dirty="0" err="1">
                <a:latin typeface="+mj-lt"/>
              </a:rPr>
              <a:t>cinco</a:t>
            </a:r>
            <a:r>
              <a:rPr lang="en-US" dirty="0">
                <a:latin typeface="+mj-lt"/>
              </a:rPr>
              <a:t>.</a:t>
            </a:r>
          </a:p>
          <a:p>
            <a:pPr>
              <a:lnSpc>
                <a:spcPct val="229000"/>
              </a:lnSpc>
            </a:pPr>
            <a:r>
              <a:rPr lang="en-US" dirty="0">
                <a:latin typeface="+mj-lt"/>
              </a:rPr>
              <a:t>Son las dos y </a:t>
            </a:r>
            <a:r>
              <a:rPr lang="en-US" dirty="0" err="1">
                <a:latin typeface="+mj-lt"/>
              </a:rPr>
              <a:t>diez</a:t>
            </a:r>
            <a:r>
              <a:rPr lang="en-US" dirty="0">
                <a:latin typeface="+mj-lt"/>
              </a:rPr>
              <a:t>.</a:t>
            </a:r>
          </a:p>
          <a:p>
            <a:pPr>
              <a:lnSpc>
                <a:spcPct val="229000"/>
              </a:lnSpc>
            </a:pPr>
            <a:r>
              <a:rPr lang="en-US" dirty="0">
                <a:latin typeface="+mj-lt"/>
              </a:rPr>
              <a:t>Son las </a:t>
            </a:r>
            <a:r>
              <a:rPr lang="en-US" dirty="0" err="1">
                <a:latin typeface="+mj-lt"/>
              </a:rPr>
              <a:t>tres</a:t>
            </a:r>
            <a:r>
              <a:rPr lang="en-US" dirty="0">
                <a:latin typeface="+mj-lt"/>
              </a:rPr>
              <a:t> y </a:t>
            </a:r>
            <a:r>
              <a:rPr lang="en-US" dirty="0" err="1">
                <a:latin typeface="+mj-lt"/>
              </a:rPr>
              <a:t>veinticinco</a:t>
            </a:r>
            <a:r>
              <a:rPr lang="en-US" dirty="0">
                <a:latin typeface="+mj-lt"/>
              </a:rPr>
              <a:t>.</a:t>
            </a:r>
          </a:p>
        </p:txBody>
      </p:sp>
      <p:pic>
        <p:nvPicPr>
          <p:cNvPr id="10" name="Picture 6" descr="Digital clock: 1:05">
            <a:extLst>
              <a:ext uri="{FF2B5EF4-FFF2-40B4-BE49-F238E27FC236}">
                <a16:creationId xmlns:a16="http://schemas.microsoft.com/office/drawing/2014/main" id="{915DE88C-09C3-BF4B-9037-49EF7FA5CF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690" y="1804220"/>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1" name="Picture 7" descr="Digital clock: 2:10">
            <a:extLst>
              <a:ext uri="{FF2B5EF4-FFF2-40B4-BE49-F238E27FC236}">
                <a16:creationId xmlns:a16="http://schemas.microsoft.com/office/drawing/2014/main" id="{1E63764C-61D2-2743-AA2A-2E78DDB3BB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4122" y="3429000"/>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 name="Picture 8" descr="Digital clock: 3:25">
            <a:extLst>
              <a:ext uri="{FF2B5EF4-FFF2-40B4-BE49-F238E27FC236}">
                <a16:creationId xmlns:a16="http://schemas.microsoft.com/office/drawing/2014/main" id="{7817242B-77E9-8C42-BE9A-209FD079B5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67015" y="4984750"/>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270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7E4F-C9BF-7D47-8614-D44C4C69CAB9}"/>
              </a:ext>
            </a:extLst>
          </p:cNvPr>
          <p:cNvSpPr>
            <a:spLocks noGrp="1"/>
          </p:cNvSpPr>
          <p:nvPr>
            <p:ph type="title"/>
          </p:nvPr>
        </p:nvSpPr>
        <p:spPr/>
        <p:txBody>
          <a:bodyPr/>
          <a:lstStyle/>
          <a:p>
            <a:r>
              <a:rPr lang="en-US" dirty="0"/>
              <a:t>¿</a:t>
            </a:r>
            <a:r>
              <a:rPr lang="en-US" dirty="0" err="1"/>
              <a:t>Qué</a:t>
            </a:r>
            <a:r>
              <a:rPr lang="en-US" dirty="0"/>
              <a:t> hora es? (cont.)</a:t>
            </a:r>
          </a:p>
        </p:txBody>
      </p:sp>
      <p:sp>
        <p:nvSpPr>
          <p:cNvPr id="3" name="Content Placeholder 2">
            <a:extLst>
              <a:ext uri="{FF2B5EF4-FFF2-40B4-BE49-F238E27FC236}">
                <a16:creationId xmlns:a16="http://schemas.microsoft.com/office/drawing/2014/main" id="{06EBD36C-2F2A-B945-BC99-015C3E5F6535}"/>
              </a:ext>
            </a:extLst>
          </p:cNvPr>
          <p:cNvSpPr>
            <a:spLocks noGrp="1"/>
          </p:cNvSpPr>
          <p:nvPr>
            <p:ph idx="1"/>
          </p:nvPr>
        </p:nvSpPr>
        <p:spPr/>
        <p:txBody>
          <a:bodyPr>
            <a:normAutofit/>
          </a:bodyPr>
          <a:lstStyle/>
          <a:p>
            <a:pPr>
              <a:lnSpc>
                <a:spcPct val="229000"/>
              </a:lnSpc>
            </a:pPr>
            <a:r>
              <a:rPr lang="en-US" dirty="0">
                <a:latin typeface="+mj-lt"/>
              </a:rPr>
              <a:t>Es la una y media.</a:t>
            </a:r>
          </a:p>
          <a:p>
            <a:pPr>
              <a:lnSpc>
                <a:spcPct val="229000"/>
              </a:lnSpc>
            </a:pPr>
            <a:r>
              <a:rPr lang="en-US" dirty="0">
                <a:latin typeface="+mj-lt"/>
              </a:rPr>
              <a:t>Son las </a:t>
            </a:r>
            <a:r>
              <a:rPr lang="en-US" dirty="0" err="1">
                <a:latin typeface="+mj-lt"/>
              </a:rPr>
              <a:t>siete</a:t>
            </a:r>
            <a:r>
              <a:rPr lang="en-US" dirty="0">
                <a:latin typeface="+mj-lt"/>
              </a:rPr>
              <a:t> y media.</a:t>
            </a:r>
          </a:p>
          <a:p>
            <a:pPr>
              <a:lnSpc>
                <a:spcPct val="229000"/>
              </a:lnSpc>
            </a:pPr>
            <a:r>
              <a:rPr lang="en-US" dirty="0">
                <a:latin typeface="+mj-lt"/>
              </a:rPr>
              <a:t>Son las </a:t>
            </a:r>
            <a:r>
              <a:rPr lang="en-US" dirty="0" err="1">
                <a:latin typeface="+mj-lt"/>
              </a:rPr>
              <a:t>cinco</a:t>
            </a:r>
            <a:r>
              <a:rPr lang="en-US" dirty="0">
                <a:latin typeface="+mj-lt"/>
              </a:rPr>
              <a:t> y </a:t>
            </a:r>
            <a:r>
              <a:rPr lang="en-US" dirty="0" err="1">
                <a:latin typeface="+mj-lt"/>
              </a:rPr>
              <a:t>cuarto</a:t>
            </a:r>
            <a:r>
              <a:rPr lang="en-US" dirty="0">
                <a:latin typeface="+mj-lt"/>
              </a:rPr>
              <a:t>.</a:t>
            </a:r>
          </a:p>
        </p:txBody>
      </p:sp>
      <p:pic>
        <p:nvPicPr>
          <p:cNvPr id="7" name="Picture 4" descr="Digital clock: 1:30">
            <a:extLst>
              <a:ext uri="{FF2B5EF4-FFF2-40B4-BE49-F238E27FC236}">
                <a16:creationId xmlns:a16="http://schemas.microsoft.com/office/drawing/2014/main" id="{3549AA58-D625-8B4E-972F-700D5CFD0B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4122" y="1759974"/>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5" descr="Digital clock: 7:30">
            <a:extLst>
              <a:ext uri="{FF2B5EF4-FFF2-40B4-BE49-F238E27FC236}">
                <a16:creationId xmlns:a16="http://schemas.microsoft.com/office/drawing/2014/main" id="{1AE9B988-DE0F-4646-803B-365A5E0548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9259" y="3465871"/>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9" name="Picture 6" descr="Digital clock: 5:15">
            <a:extLst>
              <a:ext uri="{FF2B5EF4-FFF2-40B4-BE49-F238E27FC236}">
                <a16:creationId xmlns:a16="http://schemas.microsoft.com/office/drawing/2014/main" id="{AFD7A8D7-FC21-B749-A6AD-71D8949FA8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9784" y="4984750"/>
            <a:ext cx="1711325" cy="1003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267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47763-8FA0-0D46-8315-EADDEC364B58}"/>
              </a:ext>
            </a:extLst>
          </p:cNvPr>
          <p:cNvSpPr>
            <a:spLocks noGrp="1"/>
          </p:cNvSpPr>
          <p:nvPr>
            <p:ph type="title"/>
          </p:nvPr>
        </p:nvSpPr>
        <p:spPr/>
        <p:txBody>
          <a:bodyPr/>
          <a:lstStyle/>
          <a:p>
            <a:r>
              <a:rPr lang="en-US" dirty="0"/>
              <a:t>How to tell time</a:t>
            </a:r>
          </a:p>
        </p:txBody>
      </p:sp>
      <p:sp>
        <p:nvSpPr>
          <p:cNvPr id="3" name="Content Placeholder 2">
            <a:extLst>
              <a:ext uri="{FF2B5EF4-FFF2-40B4-BE49-F238E27FC236}">
                <a16:creationId xmlns:a16="http://schemas.microsoft.com/office/drawing/2014/main" id="{B5136DAD-1390-1743-BF3F-9CE75B1C6742}"/>
              </a:ext>
            </a:extLst>
          </p:cNvPr>
          <p:cNvSpPr>
            <a:spLocks noGrp="1"/>
          </p:cNvSpPr>
          <p:nvPr>
            <p:ph idx="1"/>
          </p:nvPr>
        </p:nvSpPr>
        <p:spPr/>
        <p:txBody>
          <a:bodyPr/>
          <a:lstStyle/>
          <a:p>
            <a:pPr>
              <a:spcAft>
                <a:spcPts val="3600"/>
              </a:spcAft>
              <a:buFont typeface="Arial" charset="0"/>
              <a:buChar char="•"/>
              <a:defRPr/>
            </a:pPr>
            <a:r>
              <a:rPr lang="en-US" dirty="0">
                <a:latin typeface="+mj-lt"/>
                <a:ea typeface="ＭＳ Ｐゴシック" charset="0"/>
                <a:cs typeface="ＭＳ Ｐゴシック" charset="0"/>
              </a:rPr>
              <a:t>When telling time from the hour to the half-hour, </a:t>
            </a:r>
            <a:r>
              <a:rPr lang="en-US" dirty="0">
                <a:ln>
                  <a:solidFill>
                    <a:srgbClr val="92D050"/>
                  </a:solidFill>
                </a:ln>
                <a:latin typeface="+mj-lt"/>
                <a:ea typeface="ＭＳ Ｐゴシック" charset="0"/>
                <a:cs typeface="ＭＳ Ｐゴシック" charset="0"/>
              </a:rPr>
              <a:t>add</a:t>
            </a:r>
            <a:r>
              <a:rPr lang="en-US" dirty="0">
                <a:latin typeface="+mj-lt"/>
                <a:ea typeface="ＭＳ Ｐゴシック" charset="0"/>
                <a:cs typeface="ＭＳ Ｐゴシック" charset="0"/>
              </a:rPr>
              <a:t> the minutes using </a:t>
            </a:r>
            <a:r>
              <a:rPr lang="ja-JP" altLang="en-US">
                <a:latin typeface="+mj-lt"/>
                <a:ea typeface="ＭＳ Ｐゴシック" charset="0"/>
                <a:cs typeface="ＭＳ Ｐゴシック" charset="0"/>
              </a:rPr>
              <a:t>“</a:t>
            </a:r>
            <a:r>
              <a:rPr lang="en-US" dirty="0">
                <a:ln>
                  <a:solidFill>
                    <a:srgbClr val="92D050"/>
                  </a:solidFill>
                </a:ln>
                <a:latin typeface="+mj-lt"/>
                <a:ea typeface="ＭＳ Ｐゴシック" charset="0"/>
                <a:cs typeface="ＭＳ Ｐゴシック" charset="0"/>
              </a:rPr>
              <a:t>y</a:t>
            </a:r>
            <a:r>
              <a:rPr lang="ja-JP" altLang="en-US">
                <a:latin typeface="+mj-lt"/>
                <a:ea typeface="ＭＳ Ｐゴシック" charset="0"/>
                <a:cs typeface="ＭＳ Ｐゴシック" charset="0"/>
              </a:rPr>
              <a:t>”</a:t>
            </a:r>
            <a:r>
              <a:rPr lang="en-US" dirty="0">
                <a:latin typeface="+mj-lt"/>
                <a:ea typeface="ＭＳ Ｐゴシック" charset="0"/>
                <a:cs typeface="ＭＳ Ｐゴシック" charset="0"/>
              </a:rPr>
              <a:t>.</a:t>
            </a:r>
          </a:p>
          <a:p>
            <a:pPr>
              <a:spcAft>
                <a:spcPts val="3600"/>
              </a:spcAft>
              <a:buFont typeface="Arial" charset="0"/>
              <a:buChar char="•"/>
              <a:defRPr/>
            </a:pPr>
            <a:r>
              <a:rPr lang="en-US" dirty="0">
                <a:latin typeface="+mj-lt"/>
                <a:ea typeface="ＭＳ Ｐゴシック" charset="0"/>
                <a:cs typeface="ＭＳ Ｐゴシック" charset="0"/>
              </a:rPr>
              <a:t>When telling time from 31-past until the next hour, you must </a:t>
            </a:r>
            <a:r>
              <a:rPr lang="en-US" dirty="0">
                <a:ln>
                  <a:solidFill>
                    <a:srgbClr val="FF0000"/>
                  </a:solidFill>
                </a:ln>
                <a:latin typeface="+mj-lt"/>
                <a:ea typeface="ＭＳ Ｐゴシック" charset="0"/>
                <a:cs typeface="ＭＳ Ｐゴシック" charset="0"/>
              </a:rPr>
              <a:t>subtract</a:t>
            </a:r>
            <a:r>
              <a:rPr lang="en-US" dirty="0">
                <a:latin typeface="+mj-lt"/>
                <a:ea typeface="ＭＳ Ｐゴシック" charset="0"/>
                <a:cs typeface="ＭＳ Ｐゴシック" charset="0"/>
              </a:rPr>
              <a:t> from the next hour using </a:t>
            </a:r>
            <a:r>
              <a:rPr lang="ja-JP" altLang="en-US">
                <a:latin typeface="+mj-lt"/>
                <a:ea typeface="ＭＳ Ｐゴシック" charset="0"/>
                <a:cs typeface="ＭＳ Ｐゴシック" charset="0"/>
              </a:rPr>
              <a:t>“</a:t>
            </a:r>
            <a:r>
              <a:rPr lang="en-US" dirty="0" err="1">
                <a:ln>
                  <a:solidFill>
                    <a:srgbClr val="FF0000"/>
                  </a:solidFill>
                </a:ln>
                <a:latin typeface="+mj-lt"/>
                <a:ea typeface="ＭＳ Ｐゴシック" charset="0"/>
                <a:cs typeface="ＭＳ Ｐゴシック" charset="0"/>
              </a:rPr>
              <a:t>menos</a:t>
            </a:r>
            <a:r>
              <a:rPr lang="ja-JP" altLang="en-US">
                <a:latin typeface="+mj-lt"/>
                <a:ea typeface="ＭＳ Ｐゴシック" charset="0"/>
                <a:cs typeface="ＭＳ Ｐゴシック" charset="0"/>
              </a:rPr>
              <a:t>”</a:t>
            </a:r>
            <a:r>
              <a:rPr lang="en-US" dirty="0">
                <a:latin typeface="+mj-lt"/>
                <a:ea typeface="ＭＳ Ｐゴシック" charset="0"/>
                <a:cs typeface="ＭＳ Ｐゴシック" charset="0"/>
              </a:rPr>
              <a:t>. (Number of minutes </a:t>
            </a:r>
            <a:r>
              <a:rPr lang="en-US" dirty="0">
                <a:ln>
                  <a:solidFill>
                    <a:srgbClr val="FF0000"/>
                  </a:solidFill>
                </a:ln>
                <a:latin typeface="+mj-lt"/>
                <a:ea typeface="ＭＳ Ｐゴシック" charset="0"/>
                <a:cs typeface="ＭＳ Ｐゴシック" charset="0"/>
              </a:rPr>
              <a:t>before</a:t>
            </a:r>
            <a:r>
              <a:rPr lang="en-US" dirty="0">
                <a:latin typeface="+mj-lt"/>
                <a:ea typeface="ＭＳ Ｐゴシック" charset="0"/>
                <a:cs typeface="ＭＳ Ｐゴシック" charset="0"/>
              </a:rPr>
              <a:t> the next hour)</a:t>
            </a:r>
          </a:p>
        </p:txBody>
      </p:sp>
    </p:spTree>
    <p:extLst>
      <p:ext uri="{BB962C8B-B14F-4D97-AF65-F5344CB8AC3E}">
        <p14:creationId xmlns:p14="http://schemas.microsoft.com/office/powerpoint/2010/main" val="2990828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C8B33-6CCC-D848-B46C-B60F0FAC00BB}"/>
              </a:ext>
            </a:extLst>
          </p:cNvPr>
          <p:cNvSpPr>
            <a:spLocks noGrp="1"/>
          </p:cNvSpPr>
          <p:nvPr>
            <p:ph type="title"/>
          </p:nvPr>
        </p:nvSpPr>
        <p:spPr/>
        <p:txBody>
          <a:bodyPr/>
          <a:lstStyle/>
          <a:p>
            <a:r>
              <a:rPr lang="en-US" dirty="0"/>
              <a:t>Telling Time on a Clock</a:t>
            </a:r>
          </a:p>
        </p:txBody>
      </p:sp>
      <p:sp>
        <p:nvSpPr>
          <p:cNvPr id="4" name="Subtitle 2">
            <a:extLst>
              <a:ext uri="{FF2B5EF4-FFF2-40B4-BE49-F238E27FC236}">
                <a16:creationId xmlns:a16="http://schemas.microsoft.com/office/drawing/2014/main" id="{20209FE6-23BA-1541-92E8-E0C05086DEEE}"/>
              </a:ext>
            </a:extLst>
          </p:cNvPr>
          <p:cNvSpPr txBox="1">
            <a:spLocks/>
          </p:cNvSpPr>
          <p:nvPr/>
        </p:nvSpPr>
        <p:spPr>
          <a:xfrm>
            <a:off x="5681051" y="2018824"/>
            <a:ext cx="3606992" cy="35641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chemeClr val="bg1"/>
                </a:solidFill>
                <a:effectLst>
                  <a:outerShdw blurRad="50800" dist="38100" dir="2700000" algn="tl" rotWithShape="0">
                    <a:prstClr val="black">
                      <a:alpha val="40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600" kern="1200">
                <a:solidFill>
                  <a:schemeClr val="bg1"/>
                </a:solidFill>
                <a:effectLst>
                  <a:outerShdw blurRad="50800" dist="38100" dir="2700000" algn="tl" rotWithShape="0">
                    <a:prstClr val="black">
                      <a:alpha val="40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400" kern="1200">
                <a:solidFill>
                  <a:schemeClr val="bg1"/>
                </a:solidFill>
                <a:effectLst>
                  <a:outerShdw blurRad="50800" dist="38100" dir="2700000" algn="tl" rotWithShape="0">
                    <a:prstClr val="black">
                      <a:alpha val="40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effectLst>
                  <a:outerShdw blurRad="50800" dist="38100" dir="2700000" algn="tl" rotWithShape="0">
                    <a:prstClr val="black">
                      <a:alpha val="40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charset="0"/>
              <a:buChar char="•"/>
              <a:defRPr/>
            </a:pPr>
            <a:r>
              <a:rPr lang="en-US" sz="3600" i="1" u="sng" dirty="0"/>
              <a:t>From :01 to :30</a:t>
            </a:r>
          </a:p>
          <a:p>
            <a:pPr>
              <a:spcBef>
                <a:spcPts val="0"/>
              </a:spcBef>
              <a:defRPr/>
            </a:pPr>
            <a:r>
              <a:rPr lang="en-US" sz="3600" u="sng" dirty="0">
                <a:ln>
                  <a:solidFill>
                    <a:srgbClr val="0000FF"/>
                  </a:solidFill>
                </a:ln>
              </a:rPr>
              <a:t>Add</a:t>
            </a:r>
            <a:r>
              <a:rPr lang="en-US" sz="3600" dirty="0"/>
              <a:t> time to </a:t>
            </a:r>
            <a:r>
              <a:rPr lang="en-US" sz="3600" dirty="0">
                <a:ln>
                  <a:solidFill>
                    <a:srgbClr val="0000FF"/>
                  </a:solidFill>
                </a:ln>
              </a:rPr>
              <a:t>current</a:t>
            </a:r>
            <a:r>
              <a:rPr lang="en-US" sz="3600" dirty="0"/>
              <a:t> hour using “</a:t>
            </a:r>
            <a:r>
              <a:rPr lang="en-US" sz="3600" b="1" i="1" dirty="0">
                <a:ln>
                  <a:solidFill>
                    <a:srgbClr val="0000FF"/>
                  </a:solidFill>
                </a:ln>
              </a:rPr>
              <a:t>Y</a:t>
            </a:r>
            <a:r>
              <a:rPr lang="en-US" sz="3600" b="1" i="1" dirty="0"/>
              <a:t>”</a:t>
            </a:r>
          </a:p>
        </p:txBody>
      </p:sp>
      <p:sp>
        <p:nvSpPr>
          <p:cNvPr id="8" name="Subtitle 2">
            <a:extLst>
              <a:ext uri="{FF2B5EF4-FFF2-40B4-BE49-F238E27FC236}">
                <a16:creationId xmlns:a16="http://schemas.microsoft.com/office/drawing/2014/main" id="{00770125-2313-2242-8733-5EE28CB275F2}"/>
              </a:ext>
            </a:extLst>
          </p:cNvPr>
          <p:cNvSpPr txBox="1">
            <a:spLocks/>
          </p:cNvSpPr>
          <p:nvPr/>
        </p:nvSpPr>
        <p:spPr>
          <a:xfrm>
            <a:off x="-76200" y="1504984"/>
            <a:ext cx="3606992" cy="3564174"/>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90000"/>
              </a:lnSpc>
              <a:spcBef>
                <a:spcPts val="0"/>
              </a:spcBef>
              <a:buFont typeface="Arial" charset="0"/>
              <a:buChar char="•"/>
              <a:defRPr/>
            </a:pPr>
            <a:r>
              <a:rPr lang="en-US" sz="3600" i="1" u="sng" dirty="0">
                <a:solidFill>
                  <a:schemeClr val="bg1"/>
                </a:solidFill>
                <a:effectLst>
                  <a:outerShdw blurRad="50800" dist="38100" dir="2700000" algn="tl" rotWithShape="0">
                    <a:prstClr val="black">
                      <a:alpha val="40000"/>
                    </a:prstClr>
                  </a:outerShdw>
                </a:effectLst>
              </a:rPr>
              <a:t>From :31 to :59</a:t>
            </a:r>
          </a:p>
          <a:p>
            <a:pPr>
              <a:lnSpc>
                <a:spcPct val="90000"/>
              </a:lnSpc>
              <a:spcBef>
                <a:spcPts val="0"/>
              </a:spcBef>
              <a:defRPr/>
            </a:pPr>
            <a:r>
              <a:rPr lang="en-US" sz="3600" u="sng" dirty="0">
                <a:ln>
                  <a:solidFill>
                    <a:srgbClr val="FF0000"/>
                  </a:solidFill>
                </a:ln>
                <a:solidFill>
                  <a:schemeClr val="bg1"/>
                </a:solidFill>
                <a:effectLst>
                  <a:outerShdw blurRad="50800" dist="38100" dir="2700000" algn="tl" rotWithShape="0">
                    <a:prstClr val="black">
                      <a:alpha val="40000"/>
                    </a:prstClr>
                  </a:outerShdw>
                </a:effectLst>
              </a:rPr>
              <a:t>Subtract</a:t>
            </a:r>
            <a:r>
              <a:rPr lang="en-US" sz="3600" dirty="0">
                <a:solidFill>
                  <a:schemeClr val="bg1"/>
                </a:solidFill>
                <a:effectLst>
                  <a:outerShdw blurRad="50800" dist="38100" dir="2700000" algn="tl" rotWithShape="0">
                    <a:prstClr val="black">
                      <a:alpha val="40000"/>
                    </a:prstClr>
                  </a:outerShdw>
                </a:effectLst>
              </a:rPr>
              <a:t> time from the </a:t>
            </a:r>
            <a:r>
              <a:rPr lang="en-US" sz="3600" dirty="0">
                <a:ln>
                  <a:solidFill>
                    <a:srgbClr val="FF0000"/>
                  </a:solidFill>
                </a:ln>
                <a:solidFill>
                  <a:schemeClr val="bg1"/>
                </a:solidFill>
                <a:effectLst>
                  <a:outerShdw blurRad="50800" dist="38100" dir="2700000" algn="tl" rotWithShape="0">
                    <a:prstClr val="black">
                      <a:alpha val="40000"/>
                    </a:prstClr>
                  </a:outerShdw>
                </a:effectLst>
              </a:rPr>
              <a:t>next</a:t>
            </a:r>
            <a:r>
              <a:rPr lang="en-US" sz="3600" dirty="0">
                <a:solidFill>
                  <a:schemeClr val="bg1"/>
                </a:solidFill>
                <a:effectLst>
                  <a:outerShdw blurRad="50800" dist="38100" dir="2700000" algn="tl" rotWithShape="0">
                    <a:prstClr val="black">
                      <a:alpha val="40000"/>
                    </a:prstClr>
                  </a:outerShdw>
                </a:effectLst>
              </a:rPr>
              <a:t> hour using </a:t>
            </a:r>
          </a:p>
          <a:p>
            <a:pPr>
              <a:lnSpc>
                <a:spcPct val="90000"/>
              </a:lnSpc>
              <a:spcBef>
                <a:spcPts val="0"/>
              </a:spcBef>
              <a:defRPr/>
            </a:pPr>
            <a:r>
              <a:rPr lang="en-US" sz="3600" dirty="0">
                <a:solidFill>
                  <a:schemeClr val="bg1"/>
                </a:solidFill>
                <a:effectLst>
                  <a:outerShdw blurRad="50800" dist="38100" dir="2700000" algn="tl" rotWithShape="0">
                    <a:prstClr val="black">
                      <a:alpha val="40000"/>
                    </a:prstClr>
                  </a:outerShdw>
                </a:effectLst>
              </a:rPr>
              <a:t>“</a:t>
            </a:r>
            <a:r>
              <a:rPr lang="en-US" sz="3600" b="1" i="1" dirty="0" err="1">
                <a:ln>
                  <a:solidFill>
                    <a:srgbClr val="FF0000"/>
                  </a:solidFill>
                </a:ln>
                <a:solidFill>
                  <a:schemeClr val="bg1"/>
                </a:solidFill>
                <a:effectLst>
                  <a:outerShdw blurRad="50800" dist="38100" dir="2700000" algn="tl" rotWithShape="0">
                    <a:prstClr val="black">
                      <a:alpha val="40000"/>
                    </a:prstClr>
                  </a:outerShdw>
                </a:effectLst>
              </a:rPr>
              <a:t>menos</a:t>
            </a:r>
            <a:r>
              <a:rPr lang="en-US" sz="3600" b="1" i="1" dirty="0">
                <a:solidFill>
                  <a:schemeClr val="bg1"/>
                </a:solidFill>
                <a:effectLst>
                  <a:outerShdw blurRad="50800" dist="38100" dir="2700000" algn="tl" rotWithShape="0">
                    <a:prstClr val="black">
                      <a:alpha val="40000"/>
                    </a:prstClr>
                  </a:outerShdw>
                </a:effectLst>
              </a:rPr>
              <a:t>”</a:t>
            </a:r>
          </a:p>
        </p:txBody>
      </p:sp>
      <p:grpSp>
        <p:nvGrpSpPr>
          <p:cNvPr id="10" name="Group 9" descr="Analog clock split down the middle. An arrow is pointing to the right side of the clock where time is added using Y. An arrow is pointing to the left side of the clock where time is subtracted using menos.">
            <a:extLst>
              <a:ext uri="{FF2B5EF4-FFF2-40B4-BE49-F238E27FC236}">
                <a16:creationId xmlns:a16="http://schemas.microsoft.com/office/drawing/2014/main" id="{EF55D533-BEBC-3440-A678-6A52688622DB}"/>
              </a:ext>
            </a:extLst>
          </p:cNvPr>
          <p:cNvGrpSpPr/>
          <p:nvPr/>
        </p:nvGrpSpPr>
        <p:grpSpPr>
          <a:xfrm>
            <a:off x="334941" y="1676400"/>
            <a:ext cx="8142568" cy="4475481"/>
            <a:chOff x="334941" y="1676400"/>
            <a:chExt cx="8142568" cy="4475481"/>
          </a:xfrm>
        </p:grpSpPr>
        <p:pic>
          <p:nvPicPr>
            <p:cNvPr id="5" name="Picture 4">
              <a:extLst>
                <a:ext uri="{FF2B5EF4-FFF2-40B4-BE49-F238E27FC236}">
                  <a16:creationId xmlns:a16="http://schemas.microsoft.com/office/drawing/2014/main" id="{EAFBD9A6-8637-4B46-B425-112F661EB466}"/>
                </a:ext>
              </a:extLst>
            </p:cNvPr>
            <p:cNvPicPr>
              <a:picLocks noChangeAspect="1"/>
            </p:cNvPicPr>
            <p:nvPr/>
          </p:nvPicPr>
          <p:blipFill>
            <a:blip r:embed="rId2"/>
            <a:stretch>
              <a:fillRect/>
            </a:stretch>
          </p:blipFill>
          <p:spPr>
            <a:xfrm>
              <a:off x="2971800" y="2438400"/>
              <a:ext cx="2988747" cy="2988747"/>
            </a:xfrm>
            <a:prstGeom prst="rect">
              <a:avLst/>
            </a:prstGeom>
          </p:spPr>
        </p:pic>
        <p:sp>
          <p:nvSpPr>
            <p:cNvPr id="6" name="Line 1">
              <a:extLst>
                <a:ext uri="{FF2B5EF4-FFF2-40B4-BE49-F238E27FC236}">
                  <a16:creationId xmlns:a16="http://schemas.microsoft.com/office/drawing/2014/main" id="{1E4B25C0-9AB2-5F4F-86A7-7864CA0EC96B}"/>
                </a:ext>
              </a:extLst>
            </p:cNvPr>
            <p:cNvSpPr>
              <a:spLocks noChangeShapeType="1"/>
            </p:cNvSpPr>
            <p:nvPr/>
          </p:nvSpPr>
          <p:spPr bwMode="auto">
            <a:xfrm>
              <a:off x="4495800" y="1676400"/>
              <a:ext cx="0" cy="4475481"/>
            </a:xfrm>
            <a:prstGeom prst="line">
              <a:avLst/>
            </a:prstGeom>
            <a:noFill/>
            <a:ln w="57150" cmpd="sng">
              <a:solidFill>
                <a:srgbClr val="FFC000"/>
              </a:solidFill>
              <a:round/>
              <a:headEnd/>
              <a:tailEnd/>
            </a:ln>
            <a:effectLst>
              <a:outerShdw blurRad="38100" dist="25400" dir="5400000" algn="ctr" rotWithShape="0">
                <a:srgbClr val="000000">
                  <a:alpha val="35001"/>
                </a:srgbClr>
              </a:outerShdw>
            </a:effectLst>
            <a:extLst>
              <a:ext uri="{909E8E84-426E-40dd-AFC4-6F175D3DCCD1}">
                <a14:hiddenFill xmlns="" xmlns:a14="http://schemas.microsoft.com/office/drawing/2010/main">
                  <a:noFill/>
                </a14:hiddenFill>
              </a:ext>
            </a:extLst>
          </p:spPr>
          <p:txBody>
            <a:bodyPr vert="horz" wrap="square" lIns="91440" tIns="91440" rIns="91440" bIns="91440" numCol="1" anchor="t" anchorCtr="0" compatLnSpc="1">
              <a:prstTxWarp prst="textNoShape">
                <a:avLst/>
              </a:prstTxWarp>
            </a:bodyPr>
            <a:lstStyle/>
            <a:p>
              <a:endParaRPr lang="en-US"/>
            </a:p>
          </p:txBody>
        </p:sp>
        <p:sp>
          <p:nvSpPr>
            <p:cNvPr id="7" name="Line 2">
              <a:extLst>
                <a:ext uri="{FF2B5EF4-FFF2-40B4-BE49-F238E27FC236}">
                  <a16:creationId xmlns:a16="http://schemas.microsoft.com/office/drawing/2014/main" id="{743EBFCA-4E49-8549-B616-05622EEA0515}"/>
                </a:ext>
              </a:extLst>
            </p:cNvPr>
            <p:cNvSpPr>
              <a:spLocks noChangeShapeType="1"/>
            </p:cNvSpPr>
            <p:nvPr/>
          </p:nvSpPr>
          <p:spPr bwMode="auto">
            <a:xfrm flipH="1">
              <a:off x="6096000" y="4495800"/>
              <a:ext cx="2381509" cy="0"/>
            </a:xfrm>
            <a:prstGeom prst="line">
              <a:avLst/>
            </a:prstGeom>
            <a:noFill/>
            <a:ln w="168275" cmpd="sng">
              <a:solidFill>
                <a:srgbClr val="FFC000"/>
              </a:solidFill>
              <a:round/>
              <a:headEnd/>
              <a:tailEnd type="triangle" w="med" len="med"/>
            </a:ln>
            <a:effectLst>
              <a:outerShdw blurRad="38100" dist="25400" dir="5400000" algn="ctr" rotWithShape="0">
                <a:srgbClr val="000000">
                  <a:alpha val="35001"/>
                </a:srgbClr>
              </a:outerShdw>
            </a:effectLst>
            <a:extLst>
              <a:ext uri="{909E8E84-426E-40dd-AFC4-6F175D3DCCD1}">
                <a14:hiddenFill xmlns="" xmlns:a14="http://schemas.microsoft.com/office/drawing/2010/main">
                  <a:noFill/>
                </a14:hiddenFill>
              </a:ext>
            </a:extLst>
          </p:spPr>
          <p:txBody>
            <a:bodyPr vert="horz" wrap="square" lIns="91440" tIns="91440" rIns="91440" bIns="91440" numCol="1" anchor="t" anchorCtr="0" compatLnSpc="1">
              <a:prstTxWarp prst="textNoShape">
                <a:avLst/>
              </a:prstTxWarp>
            </a:bodyPr>
            <a:lstStyle/>
            <a:p>
              <a:endParaRPr lang="en-US"/>
            </a:p>
          </p:txBody>
        </p:sp>
        <p:sp>
          <p:nvSpPr>
            <p:cNvPr id="9" name="Line 2">
              <a:extLst>
                <a:ext uri="{FF2B5EF4-FFF2-40B4-BE49-F238E27FC236}">
                  <a16:creationId xmlns:a16="http://schemas.microsoft.com/office/drawing/2014/main" id="{1C9E1D28-672D-EB4C-BFA5-25C2DC24B8E3}"/>
                </a:ext>
              </a:extLst>
            </p:cNvPr>
            <p:cNvSpPr>
              <a:spLocks noChangeShapeType="1"/>
            </p:cNvSpPr>
            <p:nvPr/>
          </p:nvSpPr>
          <p:spPr bwMode="auto">
            <a:xfrm>
              <a:off x="334941" y="4476784"/>
              <a:ext cx="2307210" cy="0"/>
            </a:xfrm>
            <a:prstGeom prst="line">
              <a:avLst/>
            </a:prstGeom>
            <a:noFill/>
            <a:ln w="168275" cmpd="sng">
              <a:solidFill>
                <a:srgbClr val="FFC000"/>
              </a:solidFill>
              <a:round/>
              <a:headEnd/>
              <a:tailEnd type="triangle" w="med" len="med"/>
            </a:ln>
            <a:effectLst>
              <a:outerShdw blurRad="38100" dist="25400" dir="5400000" algn="ctr" rotWithShape="0">
                <a:srgbClr val="000000">
                  <a:alpha val="35001"/>
                </a:srgbClr>
              </a:outerShdw>
            </a:effectLst>
            <a:extLst>
              <a:ext uri="{909E8E84-426E-40dd-AFC4-6F175D3DCCD1}">
                <a14:hiddenFill xmlns="" xmlns:a14="http://schemas.microsoft.com/office/drawing/2010/main">
                  <a:noFill/>
                </a14:hiddenFill>
              </a:ext>
            </a:extLst>
          </p:spPr>
          <p:txBody>
            <a:bodyPr vert="horz" wrap="square" lIns="91440" tIns="91440" rIns="91440" bIns="9144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490555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8" grpId="0" build="p"/>
    </p:bldLst>
  </p:timing>
</p:sld>
</file>

<file path=ppt/theme/theme1.xml><?xml version="1.0" encoding="utf-8"?>
<a:theme xmlns:a="http://schemas.openxmlformats.org/drawingml/2006/main" name="Cross">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ss" id="{4D0900FA-E8ED-9449-9B09-BD88C7EBBC87}" vid="{EB465C24-2072-D54C-85D7-73C27EDCD2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2390</TotalTime>
  <Words>581</Words>
  <Application>Microsoft Macintosh PowerPoint</Application>
  <PresentationFormat>On-screen Show (4:3)</PresentationFormat>
  <Paragraphs>89</Paragraphs>
  <Slides>16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Franklin Gothic Book</vt:lpstr>
      <vt:lpstr>Franklin Gothic Medium</vt:lpstr>
      <vt:lpstr>Cross</vt:lpstr>
      <vt:lpstr>Capítulo 1</vt:lpstr>
      <vt:lpstr>Asking the Time</vt:lpstr>
      <vt:lpstr>¿Qué hora es?</vt:lpstr>
      <vt:lpstr>¿Qué hora es? (cont.)</vt:lpstr>
      <vt:lpstr>¿Qué hora es? (cont.)</vt:lpstr>
      <vt:lpstr>¿Qué hora es? (cont.)</vt:lpstr>
      <vt:lpstr>¿Qué hora es? (cont.)</vt:lpstr>
      <vt:lpstr>How to tell time</vt:lpstr>
      <vt:lpstr>Telling Time on a Clock</vt:lpstr>
      <vt:lpstr>¿Qué hora es? (cont.)</vt:lpstr>
      <vt:lpstr>A.M. &amp; P.M.</vt:lpstr>
      <vt:lpstr>¿A qué hora es ___?</vt:lpstr>
      <vt:lpstr>Verbos</vt:lpstr>
      <vt:lpstr>Time in the Real World</vt:lpstr>
      <vt:lpstr>Time in the Real World (cont.)</vt:lpstr>
      <vt:lpstr>Prueba de práctica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Capítulo 1</dc:title>
  <dc:creator>Kristen Cross</dc:creator>
  <cp:lastModifiedBy>Kristen Cross</cp:lastModifiedBy>
  <cp:revision>24</cp:revision>
  <cp:lastPrinted>2019-08-15T01:46:09Z</cp:lastPrinted>
  <dcterms:created xsi:type="dcterms:W3CDTF">2019-08-09T23:25:52Z</dcterms:created>
  <dcterms:modified xsi:type="dcterms:W3CDTF">2021-10-26T15:58:18Z</dcterms:modified>
</cp:coreProperties>
</file>