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1" r:id="rId2"/>
    <p:sldId id="293" r:id="rId3"/>
    <p:sldId id="292" r:id="rId4"/>
    <p:sldId id="294" r:id="rId5"/>
    <p:sldId id="297" r:id="rId6"/>
    <p:sldId id="28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BBDD2"/>
    <a:srgbClr val="BDFEB7"/>
    <a:srgbClr val="344834"/>
    <a:srgbClr val="547553"/>
    <a:srgbClr val="70A06F"/>
    <a:srgbClr val="B1FEAD"/>
    <a:srgbClr val="1A2B1B"/>
    <a:srgbClr val="487D4A"/>
    <a:srgbClr val="8FFF90"/>
    <a:srgbClr val="FC00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6"/>
  </p:normalViewPr>
  <p:slideViewPr>
    <p:cSldViewPr snapToGrid="0" snapToObjects="1">
      <p:cViewPr varScale="1">
        <p:scale>
          <a:sx n="100" d="100"/>
          <a:sy n="100" d="100"/>
        </p:scale>
        <p:origin x="18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18EAC-C1BD-914F-B12D-8A57FAB7C4F9}" type="datetime1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The Verb 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3D37E-9425-C14B-B97E-3EE7504D40E9}" type="datetime1">
              <a:rPr lang="en-US" smtClean="0"/>
              <a:t>11/5/19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2 - The Verb Ir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2 - The Verb Ir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2 - The Verb 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02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41F-C94B-5B4D-8A30-B358B70DCE67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9A16F-F88D-D747-AA4A-32A004E39C67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AD99-3349-BA4B-91A6-867F63BCEEA1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CB648-EA41-BC49-9FE4-613ED7A792F9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BF78-0B09-FA42-8DD1-04BF7449585D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09550-8140-EE41-94C1-A5C97B22CF1F}" type="datetime1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598FB-CD72-3C4F-96A8-8E8E1580552E}" type="datetime1">
              <a:rPr lang="en-US" smtClean="0"/>
              <a:t>11/5/19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088C5-068A-E946-94B1-3F0A7BC258D1}" type="datetime1">
              <a:rPr lang="en-US" smtClean="0"/>
              <a:t>11/5/19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696C-F518-7C49-AD7F-F9C2F61796F2}" type="datetime1">
              <a:rPr lang="en-US" smtClean="0"/>
              <a:t>11/5/19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524-1210-8F43-B8C7-EDA4061053FA}" type="datetime1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04982-BCEF-FF4C-9645-8942D3123033}" type="datetime1">
              <a:rPr lang="en-US" smtClean="0"/>
              <a:t>11/5/19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3F47E-A68B-9E4E-8895-AA137CA7E5A8}" type="datetime1">
              <a:rPr lang="en-US" smtClean="0"/>
              <a:t>11/5/19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s-ES_tradnl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IR</a:t>
            </a:r>
            <a:endParaRPr lang="es-ES_tradnl" sz="5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4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IR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2</a:t>
            </a:r>
          </a:p>
        </p:txBody>
      </p:sp>
    </p:spTree>
    <p:extLst>
      <p:ext uri="{BB962C8B-B14F-4D97-AF65-F5344CB8AC3E}">
        <p14:creationId xmlns:p14="http://schemas.microsoft.com/office/powerpoint/2010/main" val="1598171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Go:</a:t>
            </a:r>
          </a:p>
          <a:p>
            <a:pPr algn="l"/>
            <a:endParaRPr lang="en-US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666688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064107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voy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626674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vas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939506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3919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vamos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928668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vais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459740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van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420969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go)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579981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go)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196278"/>
              </p:ext>
            </p:extLst>
          </p:nvPr>
        </p:nvGraphicFramePr>
        <p:xfrm>
          <a:off x="2017584" y="4876800"/>
          <a:ext cx="195845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go/</a:t>
                      </a:r>
                      <a:r>
                        <a:rPr lang="en-US" sz="24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goes)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174296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go)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527545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</a:t>
                      </a:r>
                      <a:r>
                        <a:rPr lang="mr-IN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388546"/>
              </p:ext>
            </p:extLst>
          </p:nvPr>
        </p:nvGraphicFramePr>
        <p:xfrm>
          <a:off x="6332232" y="5008488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all/They go)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51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1.To </a:t>
            </a:r>
            <a:r>
              <a:rPr lang="en-US" sz="4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 to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 place.</a:t>
            </a: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¿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Adónde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vas?</a:t>
            </a:r>
          </a:p>
          <a:p>
            <a:pPr lvl="2" algn="l">
              <a:lnSpc>
                <a:spcPct val="90000"/>
              </a:lnSpc>
              <a:buFont typeface="Times" charset="0"/>
              <a:buChar char="•"/>
            </a:pP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 where are you going?</a:t>
            </a: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voy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biblioteca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2" algn="l">
              <a:lnSpc>
                <a:spcPct val="90000"/>
              </a:lnSpc>
              <a:buFont typeface="Times" charset="0"/>
              <a:buChar char="•"/>
            </a:pP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I go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</a:t>
            </a: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the library.</a:t>
            </a:r>
            <a:endParaRPr lang="en-US" sz="4000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ú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vas </a:t>
            </a:r>
            <a:r>
              <a:rPr lang="en-US" altLang="ja-JP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al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pasillo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  <a:endParaRPr lang="en-US" altLang="ja-JP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2" algn="l">
              <a:lnSpc>
                <a:spcPct val="90000"/>
              </a:lnSpc>
              <a:buFont typeface="Times" charset="0"/>
              <a:buChar char="•"/>
            </a:pP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You go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</a:t>
            </a: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the hallway.</a:t>
            </a:r>
            <a:endParaRPr lang="en-US" sz="2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Ir</a:t>
            </a:r>
          </a:p>
        </p:txBody>
      </p:sp>
    </p:spTree>
    <p:extLst>
      <p:ext uri="{BB962C8B-B14F-4D97-AF65-F5344CB8AC3E}">
        <p14:creationId xmlns:p14="http://schemas.microsoft.com/office/powerpoint/2010/main" val="304017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2.To tell what you are </a:t>
            </a:r>
            <a:r>
              <a:rPr lang="en-US" sz="40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going to do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endParaRPr lang="en-US" sz="1200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8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800" b="1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38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+ a + infinitive)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endParaRPr lang="en-US" sz="1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6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voy</a:t>
            </a:r>
            <a:r>
              <a:rPr lang="en-US" sz="36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 </a:t>
            </a:r>
            <a:r>
              <a:rPr lang="en-US" sz="36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tomar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apuntes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</a:p>
          <a:p>
            <a:pPr lvl="2" algn="l">
              <a:lnSpc>
                <a:spcPct val="90000"/>
              </a:lnSpc>
              <a:buFont typeface="Times" charset="0"/>
              <a:buChar char="•"/>
            </a:pPr>
            <a:r>
              <a:rPr lang="en-US" sz="32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I am going to take notes.</a:t>
            </a:r>
            <a:endParaRPr lang="en-US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1" algn="l">
              <a:lnSpc>
                <a:spcPct val="90000"/>
              </a:lnSpc>
              <a:buFont typeface="Times" charset="0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Ella </a:t>
            </a:r>
            <a:r>
              <a:rPr lang="en-US" sz="36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va</a:t>
            </a:r>
            <a:r>
              <a:rPr lang="en-US" sz="36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a </a:t>
            </a:r>
            <a:r>
              <a:rPr lang="en-US" sz="36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sacar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una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nota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buena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.</a:t>
            </a:r>
            <a:endParaRPr lang="en-US" altLang="ja-JP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  <a:p>
            <a:pPr lvl="2" algn="l">
              <a:lnSpc>
                <a:spcPct val="90000"/>
              </a:lnSpc>
              <a:buFont typeface="Times" charset="0"/>
              <a:buChar char="•"/>
            </a:pPr>
            <a:r>
              <a:rPr lang="en-US" altLang="ja-JP" sz="32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She is going to get a good grade.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usos de Ir</a:t>
            </a:r>
          </a:p>
        </p:txBody>
      </p:sp>
    </p:spTree>
    <p:extLst>
      <p:ext uri="{BB962C8B-B14F-4D97-AF65-F5344CB8AC3E}">
        <p14:creationId xmlns:p14="http://schemas.microsoft.com/office/powerpoint/2010/main" val="572691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Autofit/>
          </a:bodyPr>
          <a:lstStyle/>
          <a:p>
            <a:pPr marL="571500" indent="-571500" algn="l">
              <a:lnSpc>
                <a:spcPct val="90000"/>
              </a:lnSpc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A+el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al</a:t>
            </a:r>
          </a:p>
          <a:p>
            <a:pPr marL="1028700" lvl="1" indent="-571500" algn="l">
              <a:lnSpc>
                <a:spcPct val="90000"/>
              </a:lnSpc>
              <a:spcAft>
                <a:spcPts val="4800"/>
              </a:spcAft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voy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al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baño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571500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 + la/los/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a la/a los/a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marL="1028700" lvl="1" indent="-571500" algn="l">
              <a:lnSpc>
                <a:spcPct val="90000"/>
              </a:lnSpc>
              <a:buFont typeface="Arial"/>
              <a:buChar char="•"/>
            </a:pP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Voy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clases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al &amp; a la</a:t>
            </a:r>
          </a:p>
        </p:txBody>
      </p:sp>
    </p:spTree>
    <p:extLst>
      <p:ext uri="{BB962C8B-B14F-4D97-AF65-F5344CB8AC3E}">
        <p14:creationId xmlns:p14="http://schemas.microsoft.com/office/powerpoint/2010/main" val="236358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Los chicos _________________ a la cafetería.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Nosotros  ________ a contestar.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Yo __________ al gimnasio.</a:t>
            </a:r>
          </a:p>
          <a:p>
            <a:pPr marL="457200" marR="0" lvl="0" indent="-4572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Tú // Ir // a // la escuela.</a:t>
            </a:r>
          </a:p>
          <a:p>
            <a:pPr marL="457200" marR="0" lvl="0" indent="-457200" algn="l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Marisol // ir // a // el baño.</a:t>
            </a:r>
            <a:endParaRPr lang="es-ES_tradnl" sz="32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1295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van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2057400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vamos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2837642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voy</a:t>
            </a:r>
            <a:endParaRPr lang="en-US" sz="32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2672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Tú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vas a la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escuela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5715000"/>
            <a:ext cx="7645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6600CD"/>
                  </a:solidFill>
                </a:ln>
              </a:rPr>
              <a:t>Marisol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va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>
                <a:ln>
                  <a:solidFill>
                    <a:srgbClr val="C00000"/>
                  </a:solidFill>
                </a:ln>
              </a:rPr>
              <a:t>al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 </a:t>
            </a:r>
            <a:r>
              <a:rPr lang="en-US" sz="3200" dirty="0" err="1">
                <a:ln>
                  <a:solidFill>
                    <a:srgbClr val="6600CD"/>
                  </a:solidFill>
                </a:ln>
              </a:rPr>
              <a:t>baño</a:t>
            </a:r>
            <a:r>
              <a:rPr lang="en-US" sz="3200" dirty="0">
                <a:ln>
                  <a:solidFill>
                    <a:srgbClr val="6600CD"/>
                  </a:solidFill>
                </a:ln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282</Words>
  <Application>Microsoft Macintosh PowerPoint</Application>
  <PresentationFormat>On-screen Show (4:3)</PresentationFormat>
  <Paragraphs>67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Medium</vt:lpstr>
      <vt:lpstr>Times</vt:lpstr>
      <vt:lpstr>Wingdings</vt:lpstr>
      <vt:lpstr>Office Theme</vt:lpstr>
      <vt:lpstr>Unidad 2</vt:lpstr>
      <vt:lpstr>El verbo Ir</vt:lpstr>
      <vt:lpstr>Los usos de Ir</vt:lpstr>
      <vt:lpstr>Los usos de Ir</vt:lpstr>
      <vt:lpstr>al &amp; a la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78</cp:revision>
  <cp:lastPrinted>2018-08-16T19:44:47Z</cp:lastPrinted>
  <dcterms:created xsi:type="dcterms:W3CDTF">2018-07-09T18:49:29Z</dcterms:created>
  <dcterms:modified xsi:type="dcterms:W3CDTF">2019-11-05T15:06:23Z</dcterms:modified>
</cp:coreProperties>
</file>