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73" r:id="rId3"/>
    <p:sldId id="285" r:id="rId4"/>
    <p:sldId id="284" r:id="rId5"/>
    <p:sldId id="286" r:id="rId6"/>
    <p:sldId id="28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579"/>
    <a:srgbClr val="3B1436"/>
    <a:srgbClr val="4E1A47"/>
    <a:srgbClr val="6D2364"/>
    <a:srgbClr val="A15898"/>
    <a:srgbClr val="F383E3"/>
    <a:srgbClr val="AA0092"/>
    <a:srgbClr val="BFCFEF"/>
    <a:srgbClr val="CEDFFF"/>
    <a:srgbClr val="C8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00" d="100"/>
          <a:sy n="100" d="100"/>
        </p:scale>
        <p:origin x="6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20EEA-6F93-9843-ABC4-CC8F3613AA1F}" type="datetime1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Unidad 0 Preliminar - Weather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86852-8FE6-B24A-A2EE-9EE51C46A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606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6C2BA-3411-9549-8E06-370579BC8CD5}" type="datetime1">
              <a:rPr lang="en-US" smtClean="0"/>
              <a:t>9/5/19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Unidad 0 Preliminar - Weather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4A24-9275-744C-87B3-1DA3BD957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34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C4A24-9275-744C-87B3-1DA3BD95789C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Unidad 0 Preliminar - Weather</a:t>
            </a:r>
          </a:p>
        </p:txBody>
      </p:sp>
    </p:spTree>
    <p:extLst>
      <p:ext uri="{BB962C8B-B14F-4D97-AF65-F5344CB8AC3E}">
        <p14:creationId xmlns:p14="http://schemas.microsoft.com/office/powerpoint/2010/main" val="106198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FCD01-ED54-0841-B8D5-0569AF194E7B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A733-1C2D-4241-88BF-9553A291E14A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7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299A-37D8-BF45-8704-620B0B0DABB3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7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B4C6C-29B1-3F4E-9FCF-C342CA0C45B0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8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E5B1-2D6A-D645-B199-A1FB92CB029C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5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EA1E8-A8F2-1940-A61C-8AC9D4778CFA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15FA-EF59-DF46-AE3F-B8F6CC54112E}" type="datetime1">
              <a:rPr lang="en-US" smtClean="0"/>
              <a:t>9/5/19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4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3EEEF-F7D5-284C-8B81-F95DBDA31585}" type="datetime1">
              <a:rPr lang="en-US" smtClean="0"/>
              <a:t>9/5/19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2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3113-C17A-FE44-83E4-0B980A91386E}" type="datetime1">
              <a:rPr lang="en-US" smtClean="0"/>
              <a:t>9/5/19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3BEA-9237-5F40-885A-5D34A050F0D2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1132-825A-A342-9FC2-614BD60F67AF}" type="datetime1">
              <a:rPr lang="en-US" smtClean="0"/>
              <a:t>9/5/19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383E3"/>
            </a:gs>
            <a:gs pos="43000">
              <a:srgbClr val="7F4579"/>
            </a:gs>
            <a:gs pos="100000">
              <a:srgbClr val="3B1436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7A09B-9AA3-5749-9C81-0DF8AFAF12F6}" type="datetime1">
              <a:rPr lang="en-US" smtClean="0"/>
              <a:t>9/5/19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8F76-7F79-4F4A-BEE6-114F5AA8B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87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93220"/>
          </a:xfrm>
          <a:prstGeom prst="rect">
            <a:avLst/>
          </a:prstGeom>
          <a:solidFill>
            <a:srgbClr val="3B1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37380"/>
            <a:ext cx="9143999" cy="3559084"/>
          </a:xfrm>
        </p:spPr>
        <p:txBody>
          <a:bodyPr/>
          <a:lstStyle/>
          <a:p>
            <a:r>
              <a:rPr lang="en-US" sz="5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</a:t>
            </a:r>
            <a:r>
              <a:rPr lang="en-US" sz="5000" dirty="0" err="1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tiempo</a:t>
            </a:r>
            <a:endParaRPr lang="en-US" sz="50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5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Weather</a:t>
            </a:r>
            <a:endParaRPr lang="es-ES_tradnl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69322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>
            <a:normAutofit/>
          </a:bodyPr>
          <a:lstStyle/>
          <a:p>
            <a:r>
              <a:rPr lang="es-ES_tradnl" sz="7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Unidad Preliminar</a:t>
            </a:r>
          </a:p>
        </p:txBody>
      </p:sp>
    </p:spTree>
    <p:extLst>
      <p:ext uri="{BB962C8B-B14F-4D97-AF65-F5344CB8AC3E}">
        <p14:creationId xmlns:p14="http://schemas.microsoft.com/office/powerpoint/2010/main" val="293866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1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3999" cy="5524500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5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In Spain:</a:t>
            </a:r>
          </a:p>
          <a:p>
            <a:pPr algn="l">
              <a:lnSpc>
                <a:spcPct val="90000"/>
              </a:lnSpc>
            </a:pPr>
            <a:r>
              <a:rPr lang="en-US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*¿</a:t>
            </a:r>
            <a:r>
              <a:rPr lang="en-US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Qu</a:t>
            </a:r>
            <a:r>
              <a:rPr lang="en-US" altLang="ja-JP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é</a:t>
            </a: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tiempo</a:t>
            </a: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?</a:t>
            </a:r>
            <a:endParaRPr lang="en-US" altLang="ja-JP" sz="3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  <a:p>
            <a:pPr algn="l">
              <a:lnSpc>
                <a:spcPct val="90000"/>
              </a:lnSpc>
              <a:spcAft>
                <a:spcPts val="4800"/>
              </a:spcAft>
            </a:pPr>
            <a:r>
              <a:rPr lang="en-US" altLang="ja-JP" sz="3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	</a:t>
            </a:r>
            <a:r>
              <a:rPr lang="en-US" altLang="ja-JP" sz="3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(What’s the weather?)</a:t>
            </a:r>
          </a:p>
          <a:p>
            <a:pPr algn="l">
              <a:lnSpc>
                <a:spcPct val="90000"/>
              </a:lnSpc>
            </a:pPr>
            <a:r>
              <a:rPr lang="en-US" altLang="ja-JP" sz="35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In Latin America:</a:t>
            </a:r>
          </a:p>
          <a:p>
            <a:pPr algn="l">
              <a:lnSpc>
                <a:spcPct val="90000"/>
              </a:lnSpc>
            </a:pP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¿</a:t>
            </a:r>
            <a:r>
              <a:rPr lang="en-US" altLang="ja-JP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Cómo</a:t>
            </a: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está</a:t>
            </a: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el </a:t>
            </a:r>
            <a:r>
              <a:rPr lang="en-US" altLang="ja-JP" sz="35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clima</a:t>
            </a:r>
            <a:r>
              <a:rPr lang="en-US" altLang="ja-JP" sz="35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?</a:t>
            </a:r>
          </a:p>
          <a:p>
            <a:pPr algn="l">
              <a:lnSpc>
                <a:spcPct val="90000"/>
              </a:lnSpc>
            </a:pPr>
            <a:r>
              <a:rPr lang="en-US" altLang="ja-JP" sz="30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  (What’s the weather?)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143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0278"/>
          </a:xfrm>
        </p:spPr>
        <p:txBody>
          <a:bodyPr>
            <a:normAutofit/>
          </a:bodyPr>
          <a:lstStyle/>
          <a:p>
            <a:r>
              <a:rPr lang="es-ES_tradnl" sz="5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Asking</a:t>
            </a:r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5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About</a:t>
            </a:r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5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</a:t>
            </a:r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_tradnl" sz="50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Weather</a:t>
            </a:r>
            <a:endParaRPr lang="es-ES_tradnl" sz="5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333" y="2603500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3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1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3999" cy="5524500"/>
          </a:xfrm>
        </p:spPr>
        <p:txBody>
          <a:bodyPr>
            <a:noAutofit/>
          </a:bodyPr>
          <a:lstStyle/>
          <a:p>
            <a:pPr marL="161925" lvl="1" algn="l">
              <a:lnSpc>
                <a:spcPct val="90000"/>
              </a:lnSpc>
              <a:spcAft>
                <a:spcPts val="1200"/>
              </a:spcAft>
            </a:pPr>
            <a:r>
              <a:rPr lang="en-US" altLang="ja-JP" sz="40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General Conditions: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buen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tiempo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good weather.)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mal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tiempo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bad weather.)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La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temperatura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es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de ___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grados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(The temperature is ___ degrees.)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143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0278"/>
          </a:xfrm>
        </p:spPr>
        <p:txBody>
          <a:bodyPr>
            <a:normAutofit/>
          </a:bodyPr>
          <a:lstStyle/>
          <a:p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tiempo</a:t>
            </a:r>
          </a:p>
        </p:txBody>
      </p:sp>
    </p:spTree>
    <p:extLst>
      <p:ext uri="{BB962C8B-B14F-4D97-AF65-F5344CB8AC3E}">
        <p14:creationId xmlns:p14="http://schemas.microsoft.com/office/powerpoint/2010/main" val="33255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1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3999" cy="5524500"/>
          </a:xfrm>
        </p:spPr>
        <p:txBody>
          <a:bodyPr>
            <a:noAutofit/>
          </a:bodyPr>
          <a:lstStyle/>
          <a:p>
            <a:pPr marL="161925" lvl="1" algn="l">
              <a:lnSpc>
                <a:spcPct val="90000"/>
              </a:lnSpc>
              <a:spcAft>
                <a:spcPts val="1200"/>
              </a:spcAft>
            </a:pPr>
            <a:r>
              <a:rPr lang="en-US" altLang="ja-JP" sz="40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Temperatures: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calor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hot.)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fresco.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It’s cool (temperature.)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frío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cold.)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143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0278"/>
          </a:xfrm>
        </p:spPr>
        <p:txBody>
          <a:bodyPr>
            <a:normAutofit/>
          </a:bodyPr>
          <a:lstStyle/>
          <a:p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tiempo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8293"/>
          <a:stretch/>
        </p:blipFill>
        <p:spPr>
          <a:xfrm>
            <a:off x="4239117" y="1778000"/>
            <a:ext cx="442951" cy="139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1608667" cy="16086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025" l="9434" r="89308">
                        <a14:foregroundMark x1="50314" y1="21698" x2="50314" y2="216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3800" y="5105400"/>
            <a:ext cx="543983" cy="1087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5029200"/>
            <a:ext cx="1267418" cy="1132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2800" y="3886200"/>
            <a:ext cx="973619" cy="8912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68293"/>
          <a:stretch/>
        </p:blipFill>
        <p:spPr>
          <a:xfrm>
            <a:off x="6643443" y="3532899"/>
            <a:ext cx="442951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1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3999" cy="5524500"/>
          </a:xfrm>
        </p:spPr>
        <p:txBody>
          <a:bodyPr>
            <a:noAutofit/>
          </a:bodyPr>
          <a:lstStyle/>
          <a:p>
            <a:pPr marL="161925" lvl="1" algn="l">
              <a:lnSpc>
                <a:spcPct val="90000"/>
              </a:lnSpc>
              <a:spcAft>
                <a:spcPts val="1200"/>
              </a:spcAft>
            </a:pPr>
            <a:r>
              <a:rPr lang="en-US" altLang="ja-JP" sz="40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Conditions: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sol. // Hay sol.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sunny.)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Hace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viento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windy.)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Hay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nubes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 //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Está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nublado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cloudy.)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143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0278"/>
          </a:xfrm>
        </p:spPr>
        <p:txBody>
          <a:bodyPr>
            <a:normAutofit/>
          </a:bodyPr>
          <a:lstStyle/>
          <a:p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tiempo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19200"/>
            <a:ext cx="1648883" cy="16488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91000" y="2895600"/>
            <a:ext cx="1186608" cy="1889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5181600"/>
            <a:ext cx="2279650" cy="15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3B143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3999" cy="5524500"/>
          </a:xfrm>
        </p:spPr>
        <p:txBody>
          <a:bodyPr>
            <a:noAutofit/>
          </a:bodyPr>
          <a:lstStyle/>
          <a:p>
            <a:pPr marL="161925" lvl="1" algn="l">
              <a:lnSpc>
                <a:spcPct val="90000"/>
              </a:lnSpc>
              <a:spcAft>
                <a:spcPts val="1200"/>
              </a:spcAft>
            </a:pPr>
            <a:r>
              <a:rPr lang="en-US" altLang="ja-JP" sz="40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Conditions: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Llueve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 // Hay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lluvia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raining. // There is rain.)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  <a:p>
            <a:pPr marL="1028700" lvl="1" indent="-571500" algn="l">
              <a:lnSpc>
                <a:spcPct val="90000"/>
              </a:lnSpc>
              <a:spcAft>
                <a:spcPts val="1200"/>
              </a:spcAft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Nieva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 // Hay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nieve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  <a:spcAft>
                <a:spcPts val="2400"/>
              </a:spcAft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snowing. // There is snow.)</a:t>
            </a:r>
          </a:p>
          <a:p>
            <a:pPr marL="1028700" lvl="1" indent="-571500" algn="l">
              <a:lnSpc>
                <a:spcPct val="90000"/>
              </a:lnSpc>
              <a:buFont typeface="Wingdings" charset="2"/>
              <a:buChar char=""/>
            </a:pP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Está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parcialmente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 </a:t>
            </a:r>
            <a:r>
              <a:rPr lang="en-US" altLang="ja-JP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nublado</a:t>
            </a:r>
            <a:r>
              <a:rPr lang="en-US" altLang="ja-JP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.</a:t>
            </a:r>
          </a:p>
          <a:p>
            <a:pPr marL="1211263" lvl="2" algn="l">
              <a:lnSpc>
                <a:spcPct val="90000"/>
              </a:lnSpc>
            </a:pPr>
            <a:r>
              <a:rPr lang="en-US" altLang="ja-JP" sz="3600" i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charset="0"/>
                <a:ea typeface="Osaka" charset="0"/>
                <a:cs typeface="Osaka" charset="0"/>
              </a:rPr>
              <a:t>(It’s partly cloudy.)</a:t>
            </a:r>
            <a:endParaRPr lang="en-US" altLang="ja-JP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charset="0"/>
              <a:ea typeface="Osaka" charset="0"/>
              <a:cs typeface="Osaka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1143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0278"/>
          </a:xfrm>
        </p:spPr>
        <p:txBody>
          <a:bodyPr>
            <a:normAutofit/>
          </a:bodyPr>
          <a:lstStyle/>
          <a:p>
            <a:r>
              <a:rPr lang="es-ES_tradnl" sz="5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 tiempo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199" y="1143000"/>
            <a:ext cx="2611731" cy="1848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5181600"/>
            <a:ext cx="2239434" cy="15567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400" y="3429000"/>
            <a:ext cx="910168" cy="85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162</Words>
  <Application>Microsoft Macintosh PowerPoint</Application>
  <PresentationFormat>On-screen Show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Franklin Gothic Medium</vt:lpstr>
      <vt:lpstr>Wingdings</vt:lpstr>
      <vt:lpstr>Office Theme</vt:lpstr>
      <vt:lpstr>Unidad Preliminar</vt:lpstr>
      <vt:lpstr>Asking About the Weather</vt:lpstr>
      <vt:lpstr>El tiempo</vt:lpstr>
      <vt:lpstr>El tiempo</vt:lpstr>
      <vt:lpstr>El tiempo</vt:lpstr>
      <vt:lpstr>El tiempo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Preliminar</dc:title>
  <dc:creator>Kristen Cross</dc:creator>
  <cp:lastModifiedBy>Kristen Cross</cp:lastModifiedBy>
  <cp:revision>53</cp:revision>
  <dcterms:created xsi:type="dcterms:W3CDTF">2018-07-09T18:49:29Z</dcterms:created>
  <dcterms:modified xsi:type="dcterms:W3CDTF">2019-09-05T14:02:10Z</dcterms:modified>
</cp:coreProperties>
</file>