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292034"/>
    <a:srgbClr val="FFFFE2"/>
    <a:srgbClr val="572B04"/>
    <a:srgbClr val="173B45"/>
    <a:srgbClr val="E2F6FF"/>
    <a:srgbClr val="BDFEB7"/>
    <a:srgbClr val="344834"/>
    <a:srgbClr val="547553"/>
    <a:srgbClr val="70A06F"/>
    <a:srgbClr val="B1F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DAD1-1407-A54E-A15E-0D46A8A9ED13}" type="datetime1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Interrogatives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6D493-62DA-A546-91D6-37BF99695D30}" type="datetime1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Interrogatives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57E2-15F6-4243-82E2-E76835A76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595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57E2-15F6-4243-82E2-E76835A76E1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1 - Interrogatives</a:t>
            </a:r>
          </a:p>
        </p:txBody>
      </p:sp>
    </p:spTree>
    <p:extLst>
      <p:ext uri="{BB962C8B-B14F-4D97-AF65-F5344CB8AC3E}">
        <p14:creationId xmlns:p14="http://schemas.microsoft.com/office/powerpoint/2010/main" val="61445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4D4-AFE3-4944-ACDD-EFD3BF25E1DE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0D4A-FA17-904F-A80F-7A6F29182974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8632-CC1F-DD42-9BEA-D62FF112764D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A805-6A9D-BF4C-99A5-6294C538EEF9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195F-FEF3-6740-BB25-8C780C4F36CE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5EF7-6DEB-7949-9E6E-6A886AAF2340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2CE-C64A-A042-B158-F091D8358645}" type="datetime1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F24C-C377-B84A-9FC3-9BCDB7462614}" type="datetime1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D3A5-73B0-BD48-8FC6-46C41D262CA2}" type="datetime1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D083-C587-6F41-8C1E-6C7BCC8286E7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EF70-C39B-834E-9A58-03CE45801F21}" type="datetime1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3657-859C-A744-8310-6F667CA534CF}" type="datetime1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rápido:</a:t>
            </a:r>
          </a:p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Interrogativos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18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Questions often begin with one of the following interrogative words.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Adónde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where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dónde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from where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Dónde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where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(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which (ones)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Por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why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Cuánto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(a)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how much</a:t>
            </a:r>
          </a:p>
          <a:p>
            <a:pPr marL="352425" indent="-304800" algn="l" defTabSz="-288925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Cuántos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(as) </a:t>
            </a:r>
            <a:r>
              <a:rPr lang="mr-IN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how many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Interrogatives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4886" y="2586064"/>
            <a:ext cx="359640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6063" indent="-222250">
              <a:lnSpc>
                <a:spcPct val="90000"/>
              </a:lnSpc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Cuándo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when</a:t>
            </a:r>
          </a:p>
          <a:p>
            <a:pPr marL="246063" indent="-222250">
              <a:lnSpc>
                <a:spcPct val="90000"/>
              </a:lnSpc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Cómo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- </a:t>
            </a: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how</a:t>
            </a:r>
          </a:p>
          <a:p>
            <a:pPr marL="246063" indent="-222250">
              <a:lnSpc>
                <a:spcPct val="90000"/>
              </a:lnSpc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mr-IN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what</a:t>
            </a:r>
          </a:p>
          <a:p>
            <a:pPr marL="246063" indent="-222250">
              <a:lnSpc>
                <a:spcPct val="90000"/>
              </a:lnSpc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Quién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(es) </a:t>
            </a:r>
            <a:r>
              <a:rPr lang="mr-I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–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who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9122"/>
            <a:ext cx="9143999" cy="511854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Note: each interrogative has an accent mark! Some have plural, masculine, and feminine forms.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Interrogatives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33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can be followed directly by a noun, but </a:t>
            </a:r>
            <a:r>
              <a:rPr lang="en-US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cannot:</a:t>
            </a:r>
          </a:p>
          <a:p>
            <a:pPr marL="917575" lvl="1" indent="-71438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hotel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mejor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1246188" lvl="1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 hotel is the best?</a:t>
            </a:r>
          </a:p>
          <a:p>
            <a:pPr marL="917575" lvl="1" indent="-71438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llaves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necesito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1246188" lvl="1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Which of the keys do I need?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“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 and “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son” are looking for a definition of the word. Use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with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for getting information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811213" lvl="1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tu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nombre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?¿</a:t>
            </a:r>
            <a:r>
              <a:rPr lang="en-US" sz="3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Cuál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tu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número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teléfono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  <a:p>
            <a:pPr marL="811213" lvl="1"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¿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Qué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“la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artritis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”?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Qué vs Cuál</a:t>
            </a:r>
          </a:p>
        </p:txBody>
      </p:sp>
    </p:spTree>
    <p:extLst>
      <p:ext uri="{BB962C8B-B14F-4D97-AF65-F5344CB8AC3E}">
        <p14:creationId xmlns:p14="http://schemas.microsoft.com/office/powerpoint/2010/main" val="164961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187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Medium</vt:lpstr>
      <vt:lpstr>Wingdings</vt:lpstr>
      <vt:lpstr>Office Theme</vt:lpstr>
      <vt:lpstr>Unidad 1</vt:lpstr>
      <vt:lpstr>Interrogatives</vt:lpstr>
      <vt:lpstr>Interrogatives</vt:lpstr>
      <vt:lpstr>Qué vs Cuál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72</cp:revision>
  <dcterms:created xsi:type="dcterms:W3CDTF">2018-07-09T18:49:29Z</dcterms:created>
  <dcterms:modified xsi:type="dcterms:W3CDTF">2022-10-04T14:51:25Z</dcterms:modified>
</cp:coreProperties>
</file>