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2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05" r:id="rId14"/>
    <p:sldId id="287" r:id="rId15"/>
    <p:sldId id="323" r:id="rId16"/>
    <p:sldId id="327" r:id="rId17"/>
    <p:sldId id="324" r:id="rId18"/>
    <p:sldId id="325" r:id="rId19"/>
    <p:sldId id="326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0E5FF"/>
    <a:srgbClr val="DEF9FF"/>
    <a:srgbClr val="ABBDD2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9404-CD40-BE44-82DE-935CA8D64B36}" type="datetime1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Stem-changing e-ie, e-i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FE4B-914A-E542-A42B-A86E5DFD83F5}" type="datetime1">
              <a:rPr lang="en-US" smtClean="0"/>
              <a:t>1/31/23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Stem-changing e-ie, e-i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53A98E-7E75-D447-ADD7-995BD2232BCA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811802-D57B-C843-805E-22A15E4016F1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9C6A02-104E-DF4B-ADD6-3F442AFF351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68FD1-FA23-7349-969E-EC76678174B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C03864-CDC8-7349-9385-5879578A97CD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86CA40-6DD6-B44B-89D6-8CD3C0A43B6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Unidad 4 - Stem-changing e-ie, e-i verbs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Stem-changing e-ie, e-i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58A-4A98-1D46-A3E7-B70E2B633730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25C0-053E-C74B-A0D9-C0AB6352FD59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B003-1C1E-D14F-8FB1-F7118507EDF5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B740-011F-8949-863A-DEF4AEEA1329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5582-14B1-2348-9E4A-4E264DE9D17A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6218-E034-F347-BEB4-D8925F2A2E8A}" type="datetime1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37A0-99B7-2944-83A1-4618DBE5D972}" type="datetime1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6AA0-FBAB-5441-8379-8925C6D13F8F}" type="datetime1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AD7-8F7A-B249-A70B-22A64FCFFEB1}" type="datetime1">
              <a:rPr lang="en-US" smtClean="0"/>
              <a:t>1/31/23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4115-6FFA-DC4B-A97D-FBE9311621E9}" type="datetime1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A1E0-DE1B-C94D-8DF7-EC7C3172191C}" type="datetime1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73B5-C1CC-4744-8735-EA61AB90619E}" type="datetime1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el verbo tener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E-IE: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Qu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want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rrar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close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zar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start/begin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Ent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nder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understand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nsar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think/plan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Pref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prefer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E-IE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Extra E-IE verbs (not from this chapter):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Com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nzar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start/begin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rder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lose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ntir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lie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Additional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E-IE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4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3375" indent="-333375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verbs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empezar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comenzar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querer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and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preferir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are often followed by a verb in the </a:t>
            </a:r>
            <a:r>
              <a:rPr lang="en-US" sz="36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quiero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mirar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televisión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prefieres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llevar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ropa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azul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Tenemos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estudiar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empieza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frío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comienzan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leer.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4512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rrar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close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práctica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1992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8708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rro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15847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rras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5825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rra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36122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50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rramos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55340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cerráis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08878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rran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no _____________ (entender) las instrucciones.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 ____________(preferir) el vestido azul.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(pensar) que la camisa es fea.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La tienda ___________ (cerrar) a las nueve.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(empezar) a comprar ropa.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2146" y="152291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entiendo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24384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prefiere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piensas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419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cierra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2146" y="5347737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empezamos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115904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With these verbs the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22504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33803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4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order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order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orders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0" y="127241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order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altLang="ja-JP" sz="36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order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order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order; to ask for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43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35851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2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rvo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serve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rves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serve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rve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serves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86300" y="12954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36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rvimos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serve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altLang="ja-JP" sz="36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rvís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serve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serve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serve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19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41995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600" b="1" dirty="0" err="1">
                <a:solidFill>
                  <a:srgbClr val="0D11D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go</a:t>
            </a:r>
            <a:endParaRPr lang="en-US" sz="3600" b="1" dirty="0">
              <a:solidFill>
                <a:srgbClr val="0D11D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say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</a:t>
            </a:r>
            <a:r>
              <a:rPr lang="en-US" altLang="ja-JP" sz="36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ces</a:t>
            </a: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say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</a:t>
            </a:r>
            <a:r>
              <a:rPr lang="en-US" altLang="ja-JP" sz="36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</a:t>
            </a: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says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12954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say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altLang="ja-JP" sz="36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cís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say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altLang="ja-JP" sz="36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ヒラギノ角ゴ Pro W3" charset="0"/>
                <a:cs typeface="ヒラギノ角ゴ Pro W3" charset="0"/>
              </a:rPr>
              <a:t>i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say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say; to tell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5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what you have.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means “to have” but it’s also used in many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idioms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in place of “to be”.</a:t>
            </a:r>
          </a:p>
          <a:p>
            <a:pPr marL="571500" indent="-571500" algn="l">
              <a:lnSpc>
                <a:spcPct val="90000"/>
              </a:lnSpc>
              <a:buFont typeface="Wingdings" charset="2"/>
              <a:buChar char=""/>
            </a:pP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has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5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ie</a:t>
            </a:r>
            <a:r>
              <a:rPr lang="en-US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stem-change in all except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,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nosotros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and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vosotro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forms. In the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yo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 form it is a </a:t>
            </a:r>
            <a:r>
              <a:rPr lang="mr-IN" sz="4000" dirty="0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–</a:t>
            </a:r>
            <a:r>
              <a:rPr lang="en-US" sz="4000" dirty="0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GO 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Wingdings"/>
                <a:cs typeface="Arial"/>
                <a:sym typeface="Wingdings"/>
              </a:rPr>
              <a:t>verb.</a:t>
            </a: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TENER</a:t>
            </a:r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camarero _____________ (servir) la comida.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cliente____________(pedir) un pastel.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(servir) el pollo con patatas.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Ellos___________ (pedir) la cuenta.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(decir) “hola.”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5971" y="152291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sirve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24384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pide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sirves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6285" y="4419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piden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2146" y="5347737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decimos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6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49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1071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</a:t>
                      </a:r>
                      <a:r>
                        <a:rPr lang="en-US" sz="3200" i="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89419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123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4569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3053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58306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31923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have)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71704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81866"/>
              </p:ext>
            </p:extLst>
          </p:nvPr>
        </p:nvGraphicFramePr>
        <p:xfrm>
          <a:off x="2017584" y="4876800"/>
          <a:ext cx="195845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25391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07409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have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60200"/>
              </p:ext>
            </p:extLst>
          </p:nvPr>
        </p:nvGraphicFramePr>
        <p:xfrm>
          <a:off x="6332232" y="4958160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have/They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4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Idioms: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calor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hot (a person)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frío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cold (a person)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razón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right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suerte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lucky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hambre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hungry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sed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thirsty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ganas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feel like doing</a:t>
            </a:r>
          </a:p>
          <a:p>
            <a:pPr marL="1028700" lvl="1" indent="-5715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charset="2"/>
              <a:buChar char="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años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be ___ years old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TENER</a:t>
            </a: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121306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radical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tienen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2400"/>
              </a:spcAft>
            </a:pPr>
            <a:r>
              <a:rPr lang="en-US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(Stem-Changing verbs have a change in the present tense)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known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because the changes do 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happen in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nosotros</a:t>
            </a:r>
            <a:r>
              <a:rPr lang="en-US" altLang="ja-JP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vosotros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19467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8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want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want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wants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0" y="12192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want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altLang="ja-JP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réis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want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want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s-ES_tradnl" sz="5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rer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54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ChangeArrowheads="1"/>
          </p:cNvSpPr>
          <p:nvPr/>
        </p:nvSpPr>
        <p:spPr bwMode="auto">
          <a:xfrm>
            <a:off x="1676400" y="4343400"/>
            <a:ext cx="6553200" cy="2286000"/>
          </a:xfrm>
          <a:prstGeom prst="roundRect">
            <a:avLst>
              <a:gd name="adj" fmla="val 16667"/>
            </a:avLst>
          </a:prstGeom>
          <a:solidFill>
            <a:srgbClr val="74B9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990600" y="914400"/>
            <a:ext cx="3581400" cy="5715000"/>
          </a:xfrm>
          <a:prstGeom prst="roundRect">
            <a:avLst>
              <a:gd name="adj" fmla="val 16667"/>
            </a:avLst>
          </a:prstGeom>
          <a:solidFill>
            <a:srgbClr val="74B9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7010400" y="4343400"/>
            <a:ext cx="1600200" cy="2286000"/>
          </a:xfrm>
          <a:prstGeom prst="ellipse">
            <a:avLst/>
          </a:prstGeom>
          <a:solidFill>
            <a:srgbClr val="74B9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Freeform 5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10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  <a:effectLst/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zo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begin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begin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begins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572000" y="1295400"/>
            <a:ext cx="45719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7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37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zamos</a:t>
            </a:r>
            <a:endParaRPr lang="en-US" sz="37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begin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altLang="ja-JP" sz="38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záis</a:t>
            </a:r>
            <a:endParaRPr lang="en-US" altLang="ja-JP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begin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38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zan</a:t>
            </a:r>
            <a:endParaRPr lang="en-US" altLang="ja-JP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begin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begin/start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uild="p" autoUpdateAnimBg="0"/>
      <p:bldP spid="615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</p:grpSpPr>
        <p:sp>
          <p:nvSpPr>
            <p:cNvPr id="25611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solidFill>
              <a:srgbClr val="74B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2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  <a:effectLst/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prefer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prefer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prefer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495800" y="1219200"/>
            <a:ext cx="4648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</a:t>
            </a:r>
            <a:r>
              <a:rPr lang="en-US" sz="36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prefer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</a:t>
            </a:r>
            <a:r>
              <a:rPr lang="en-US" altLang="ja-JP" sz="36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rís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prefer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3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build="p" autoUpdateAnimBg="0"/>
      <p:bldP spid="718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996</Words>
  <Application>Microsoft Macintosh PowerPoint</Application>
  <PresentationFormat>On-screen Show (4:3)</PresentationFormat>
  <Paragraphs>256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Medium</vt:lpstr>
      <vt:lpstr>Wingdings</vt:lpstr>
      <vt:lpstr>Office Theme</vt:lpstr>
      <vt:lpstr>Unidad 4</vt:lpstr>
      <vt:lpstr>Repaso de TENER</vt:lpstr>
      <vt:lpstr>El verbo TENER</vt:lpstr>
      <vt:lpstr>Repaso de TENER</vt:lpstr>
      <vt:lpstr>Unidad 4</vt:lpstr>
      <vt:lpstr>PowerPoint Presentation</vt:lpstr>
      <vt:lpstr>PowerPoint Presentation</vt:lpstr>
      <vt:lpstr>PowerPoint Presentation</vt:lpstr>
      <vt:lpstr>PowerPoint Presentation</vt:lpstr>
      <vt:lpstr>List of E-IE verbs</vt:lpstr>
      <vt:lpstr>Additional E-IE verbs</vt:lpstr>
      <vt:lpstr>Verbos de cambio radical</vt:lpstr>
      <vt:lpstr>Prueba de práctica</vt:lpstr>
      <vt:lpstr>Prueba de práctica</vt:lpstr>
      <vt:lpstr>Unidad 4</vt:lpstr>
      <vt:lpstr>PowerPoint Presentation</vt:lpstr>
      <vt:lpstr>PowerPoint Presentation</vt:lpstr>
      <vt:lpstr>PowerPoint Presentation</vt:lpstr>
      <vt:lpstr>PowerPoint Presentation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134</cp:revision>
  <cp:lastPrinted>2018-12-03T12:53:04Z</cp:lastPrinted>
  <dcterms:created xsi:type="dcterms:W3CDTF">2018-07-09T18:49:29Z</dcterms:created>
  <dcterms:modified xsi:type="dcterms:W3CDTF">2023-01-31T17:20:54Z</dcterms:modified>
</cp:coreProperties>
</file>