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81" r:id="rId4"/>
    <p:sldId id="260" r:id="rId5"/>
    <p:sldId id="283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FF08"/>
    <a:srgbClr val="6600CD"/>
    <a:srgbClr val="E5B3CE"/>
    <a:srgbClr val="FEC5E2"/>
    <a:srgbClr val="FEA7E1"/>
    <a:srgbClr val="FEA8F7"/>
    <a:srgbClr val="A02A8D"/>
    <a:srgbClr val="631D57"/>
    <a:srgbClr val="B04D8B"/>
    <a:srgbClr val="DE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B69F-C95D-4D4B-844C-ACD8EB6E18E2}" type="datetime1">
              <a:rPr lang="en-US" smtClean="0"/>
              <a:t>9/25/19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Gustar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9CB5-FE42-C842-8CD6-48BEACA9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62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921DD-0DCF-B548-B384-BB5B43895717}" type="datetime1">
              <a:rPr lang="en-US" smtClean="0"/>
              <a:t>9/25/19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Gustar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878B-60F3-054F-95BE-11390986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1 - Gustar</a:t>
            </a:r>
          </a:p>
        </p:txBody>
      </p:sp>
    </p:spTree>
    <p:extLst>
      <p:ext uri="{BB962C8B-B14F-4D97-AF65-F5344CB8AC3E}">
        <p14:creationId xmlns:p14="http://schemas.microsoft.com/office/powerpoint/2010/main" val="80965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D0EC-D4F7-714B-B30A-334D80523458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90CE-ED32-C946-BBB8-64BB39CF5520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AC4-B2D3-B744-8CCD-265FBC17E09E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10D5-1295-5C42-A392-A8D175E0D5F4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297B-A50E-804D-8C87-344677C1D14B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1C16-AE8E-4342-9ECF-4234CD7A5914}" type="datetime1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A19A-7F7E-E844-A125-92CD7A62CFC8}" type="datetime1">
              <a:rPr lang="en-US" smtClean="0"/>
              <a:t>9/25/19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C632-C283-8F48-94E4-15590CF7B8FC}" type="datetime1">
              <a:rPr lang="en-US" smtClean="0"/>
              <a:t>9/25/19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EAC5-28DA-2A49-852E-9C0F148747DC}" type="datetime1">
              <a:rPr lang="en-US" smtClean="0"/>
              <a:t>9/25/19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CF45-0B31-9641-82EB-DA03C85C35DB}" type="datetime1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2E11-10F5-FB4E-87CE-F41509F7C121}" type="datetime1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FF88-1BF5-5E49-8DD6-41910BF36596}" type="datetime1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GUSTAR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means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often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translate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as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0651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gusta la escuela.</a:t>
            </a:r>
          </a:p>
          <a:p>
            <a:pPr marL="1763713" lvl="2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School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me. // I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school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0651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¿Te gusta estudiar?</a:t>
            </a:r>
          </a:p>
          <a:p>
            <a:pPr marL="1763713" lvl="2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studying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// Do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studying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things</a:t>
            </a:r>
            <a:r>
              <a:rPr lang="es-ES_tradnl" sz="3400" dirty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400" dirty="0" err="1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items</a:t>
            </a:r>
            <a:r>
              <a:rPr lang="es-ES_tradnl" sz="3400" dirty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use: </a:t>
            </a:r>
            <a:r>
              <a:rPr lang="es-ES_tradnl" sz="3400" i="1" dirty="0">
                <a:ln w="19050" cmpd="sng">
                  <a:solidFill>
                    <a:srgbClr val="FEA8F7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GUSTA(N)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singular use </a:t>
            </a:r>
            <a:r>
              <a:rPr lang="es-ES_tradnl" sz="3200" dirty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plural use </a:t>
            </a:r>
            <a:r>
              <a:rPr lang="es-ES_tradnl" sz="3200" dirty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GUSTAN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Include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definite</a:t>
            </a:r>
            <a:r>
              <a:rPr lang="es-ES_tradnl" sz="3200" dirty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</a:t>
            </a:r>
            <a:r>
              <a:rPr lang="es-ES_tradnl" sz="3200" dirty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(el/la/los/las)</a:t>
            </a:r>
          </a:p>
          <a:p>
            <a:pPr marL="457200" indent="-457200" algn="l">
              <a:lnSpc>
                <a:spcPct val="130000"/>
              </a:lnSpc>
              <a:spcBef>
                <a:spcPts val="2616"/>
              </a:spcBef>
              <a:spcAft>
                <a:spcPts val="3600"/>
              </a:spcAft>
              <a:buFont typeface="Wingdings" charset="2"/>
              <a:buChar char=""/>
            </a:pP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use: ** </a:t>
            </a:r>
            <a:r>
              <a:rPr lang="es-ES_tradnl" sz="3400" i="1" dirty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r>
              <a:rPr lang="es-ES_tradnl" sz="3400" dirty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</a:t>
            </a:r>
            <a:r>
              <a:rPr lang="es-ES_tradnl" sz="3400" dirty="0" err="1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</a:p>
        </p:txBody>
      </p:sp>
    </p:spTree>
    <p:extLst>
      <p:ext uri="{BB962C8B-B14F-4D97-AF65-F5344CB8AC3E}">
        <p14:creationId xmlns:p14="http://schemas.microsoft.com/office/powerpoint/2010/main" val="385411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say who an item/activity is pleasing to, add an </a:t>
            </a:r>
            <a:r>
              <a:rPr lang="en-US" dirty="0">
                <a:ln w="19050" cmpd="sng">
                  <a:solidFill>
                    <a:srgbClr val="22FF08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 object pronoun 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front of the correct </a:t>
            </a:r>
            <a:r>
              <a:rPr lang="en-US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conjugation.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58660"/>
              </p:ext>
            </p:extLst>
          </p:nvPr>
        </p:nvGraphicFramePr>
        <p:xfrm>
          <a:off x="1" y="2869969"/>
          <a:ext cx="9143998" cy="303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872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09234"/>
              </p:ext>
            </p:extLst>
          </p:nvPr>
        </p:nvGraphicFramePr>
        <p:xfrm>
          <a:off x="221111" y="3569569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 = to me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00770"/>
              </p:ext>
            </p:extLst>
          </p:nvPr>
        </p:nvGraphicFramePr>
        <p:xfrm>
          <a:off x="221111" y="442191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to you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5134"/>
              </p:ext>
            </p:extLst>
          </p:nvPr>
        </p:nvGraphicFramePr>
        <p:xfrm>
          <a:off x="221111" y="5183910"/>
          <a:ext cx="422794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 = to him/her/you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24908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us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3021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you all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84208"/>
              </p:ext>
            </p:extLst>
          </p:nvPr>
        </p:nvGraphicFramePr>
        <p:xfrm>
          <a:off x="4419600" y="5107710"/>
          <a:ext cx="443345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 =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to them/you all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emphasize or clarify who you are talking about, add </a:t>
            </a:r>
            <a:r>
              <a:rPr lang="en-US" dirty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+ noun/pronoun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This part is optional.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79020"/>
              </p:ext>
            </p:extLst>
          </p:nvPr>
        </p:nvGraphicFramePr>
        <p:xfrm>
          <a:off x="1" y="2869969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49732"/>
              </p:ext>
            </p:extLst>
          </p:nvPr>
        </p:nvGraphicFramePr>
        <p:xfrm>
          <a:off x="221111" y="3569569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32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3200" i="0" baseline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33839"/>
              </p:ext>
            </p:extLst>
          </p:nvPr>
        </p:nvGraphicFramePr>
        <p:xfrm>
          <a:off x="221111" y="4421910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56680"/>
              </p:ext>
            </p:extLst>
          </p:nvPr>
        </p:nvGraphicFramePr>
        <p:xfrm>
          <a:off x="152400" y="5257800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//A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María</a:t>
                      </a: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, A la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señora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51199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73911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52048"/>
              </p:ext>
            </p:extLst>
          </p:nvPr>
        </p:nvGraphicFramePr>
        <p:xfrm>
          <a:off x="4419600" y="5257800"/>
          <a:ext cx="44334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los </a:t>
                      </a:r>
                      <a:r>
                        <a:rPr lang="en-US" sz="3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estudiantes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fruta.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las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papas fritas.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refrescos?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Paco</a:t>
            </a:r>
            <a:r>
              <a:rPr lang="es-ES_tradnl" sz="34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 hacer la tarea.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Silvia y a mí </a:t>
            </a:r>
            <a:r>
              <a:rPr lang="es-ES_tradnl" sz="34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jugo.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galletas? ¡Pues,</a:t>
            </a:r>
            <a:r>
              <a:rPr lang="es-ES_tradnl" sz="3400" dirty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mí</a:t>
            </a:r>
            <a:r>
              <a:rPr lang="es-ES_tradnl" sz="34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gustan mucho!</a:t>
            </a:r>
            <a:endParaRPr lang="es-ES_tradnl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GUSTAR</a:t>
            </a:r>
          </a:p>
        </p:txBody>
      </p:sp>
    </p:spTree>
    <p:extLst>
      <p:ext uri="{BB962C8B-B14F-4D97-AF65-F5344CB8AC3E}">
        <p14:creationId xmlns:p14="http://schemas.microsoft.com/office/powerpoint/2010/main" val="266244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 mí _________________ montar en bicicleta.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A nosotros ________________ dibujar.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Me _______________ descansar.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A Juan // Gustar // Los libros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A Susana y a Mariela // Gustar // La guitarra</a:t>
            </a:r>
            <a:endParaRPr lang="es-ES_tradnl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me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057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A Juan le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gustan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los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libros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7150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A Susana y a Mariela les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gusta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la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guitarra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7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384</Words>
  <Application>Microsoft Macintosh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Medium</vt:lpstr>
      <vt:lpstr>Wingdings</vt:lpstr>
      <vt:lpstr>Office Theme</vt:lpstr>
      <vt:lpstr>Unidad 1</vt:lpstr>
      <vt:lpstr>El verbo GUSTAR</vt:lpstr>
      <vt:lpstr>El verbo GUSTAR</vt:lpstr>
      <vt:lpstr>El verbo GUSTAR</vt:lpstr>
      <vt:lpstr>El verbo GUSTAR</vt:lpstr>
      <vt:lpstr>Ejemplos de GUSTAR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58</cp:revision>
  <dcterms:created xsi:type="dcterms:W3CDTF">2018-07-09T18:49:29Z</dcterms:created>
  <dcterms:modified xsi:type="dcterms:W3CDTF">2019-09-25T13:52:31Z</dcterms:modified>
</cp:coreProperties>
</file>